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1: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39700" rtl="0" algn="l">
              <a:lnSpc>
                <a:spcPct val="100000"/>
              </a:lnSpc>
              <a:spcBef>
                <a:spcPts val="0"/>
              </a:spcBef>
              <a:spcAft>
                <a:spcPts val="0"/>
              </a:spcAft>
              <a:buClr>
                <a:schemeClr val="dk1"/>
              </a:buClr>
              <a:buSzPts val="1400"/>
              <a:buNone/>
            </a:pPr>
            <a:r>
              <a:rPr lang="en"/>
              <a:t>Tim</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3:notes"/>
          <p:cNvSpPr txBox="1"/>
          <p:nvPr>
            <p:ph idx="1" type="body"/>
          </p:nvPr>
        </p:nvSpPr>
        <p:spPr>
          <a:xfrm>
            <a:off x="685800" y="4343400"/>
            <a:ext cx="5486399" cy="4114800"/>
          </a:xfrm>
          <a:prstGeom prst="rect">
            <a:avLst/>
          </a:prstGeom>
          <a:noFill/>
          <a:ln>
            <a:noFill/>
          </a:ln>
        </p:spPr>
        <p:txBody>
          <a:bodyPr anchorCtr="0" anchor="t" bIns="91425" lIns="91425" spcFirstLastPara="1" rIns="91425" wrap="square" tIns="91425">
            <a:noAutofit/>
          </a:bodyPr>
          <a:lstStyle/>
          <a:p>
            <a:pPr indent="-228600" lvl="0" marL="457200" marR="0" rtl="0" algn="l">
              <a:lnSpc>
                <a:spcPct val="100000"/>
              </a:lnSpc>
              <a:spcBef>
                <a:spcPts val="0"/>
              </a:spcBef>
              <a:spcAft>
                <a:spcPts val="0"/>
              </a:spcAft>
              <a:buSzPts val="1400"/>
              <a:buNone/>
            </a:pPr>
            <a:r>
              <a:rPr lang="en">
                <a:latin typeface="Calibri"/>
                <a:ea typeface="Calibri"/>
                <a:cs typeface="Calibri"/>
                <a:sym typeface="Calibri"/>
              </a:rPr>
              <a:t>Lynn</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rPr lang="en"/>
              <a:t>Nilanjan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3" name="Google Shape;123;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39700" rtl="0" algn="l">
              <a:lnSpc>
                <a:spcPct val="100000"/>
              </a:lnSpc>
              <a:spcBef>
                <a:spcPts val="0"/>
              </a:spcBef>
              <a:spcAft>
                <a:spcPts val="0"/>
              </a:spcAft>
              <a:buClr>
                <a:schemeClr val="dk1"/>
              </a:buClr>
              <a:buSzPts val="1400"/>
              <a:buNone/>
            </a:pPr>
            <a:r>
              <a:rPr lang="en"/>
              <a:t>Lee and Dawn will faciliate converstion from reponses and led us into purpose of FC: to discuss how to be effective mentors and provide effective mentoring to junior faculty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0" name="Google Shape;130;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139700" rtl="0" algn="l">
              <a:lnSpc>
                <a:spcPct val="100000"/>
              </a:lnSpc>
              <a:spcBef>
                <a:spcPts val="0"/>
              </a:spcBef>
              <a:spcAft>
                <a:spcPts val="0"/>
              </a:spcAft>
              <a:buClr>
                <a:schemeClr val="dk1"/>
              </a:buClr>
              <a:buSzPts val="1400"/>
              <a:buNone/>
            </a:pPr>
            <a:r>
              <a:rPr lang="en"/>
              <a:t>Lynn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 name="Google Shape;13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marR="0" algn="ctr">
              <a:lnSpc>
                <a:spcPct val="100000"/>
              </a:lnSpc>
              <a:spcBef>
                <a:spcPts val="0"/>
              </a:spcBef>
              <a:spcAft>
                <a:spcPts val="0"/>
              </a:spcAft>
              <a:buClr>
                <a:schemeClr val="dk1"/>
              </a:buClr>
              <a:buSzPts val="1400"/>
              <a:buFont typeface="Arial"/>
              <a:buNone/>
              <a:defRPr b="0" i="0" sz="5200" u="none" cap="none" strike="noStrike">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1400"/>
              <a:buFont typeface="Arial"/>
              <a:buNone/>
              <a:defRPr sz="5200">
                <a:solidFill>
                  <a:schemeClr val="dk1"/>
                </a:solidFill>
              </a:defRPr>
            </a:lvl2pPr>
            <a:lvl3pPr lvl="2" algn="ctr">
              <a:lnSpc>
                <a:spcPct val="100000"/>
              </a:lnSpc>
              <a:spcBef>
                <a:spcPts val="0"/>
              </a:spcBef>
              <a:spcAft>
                <a:spcPts val="0"/>
              </a:spcAft>
              <a:buClr>
                <a:schemeClr val="dk1"/>
              </a:buClr>
              <a:buSzPts val="1400"/>
              <a:buFont typeface="Arial"/>
              <a:buNone/>
              <a:defRPr sz="5200">
                <a:solidFill>
                  <a:schemeClr val="dk1"/>
                </a:solidFill>
              </a:defRPr>
            </a:lvl3pPr>
            <a:lvl4pPr lvl="3" algn="ctr">
              <a:lnSpc>
                <a:spcPct val="100000"/>
              </a:lnSpc>
              <a:spcBef>
                <a:spcPts val="0"/>
              </a:spcBef>
              <a:spcAft>
                <a:spcPts val="0"/>
              </a:spcAft>
              <a:buClr>
                <a:schemeClr val="dk1"/>
              </a:buClr>
              <a:buSzPts val="1400"/>
              <a:buFont typeface="Arial"/>
              <a:buNone/>
              <a:defRPr sz="5200">
                <a:solidFill>
                  <a:schemeClr val="dk1"/>
                </a:solidFill>
              </a:defRPr>
            </a:lvl4pPr>
            <a:lvl5pPr lvl="4" algn="ctr">
              <a:lnSpc>
                <a:spcPct val="100000"/>
              </a:lnSpc>
              <a:spcBef>
                <a:spcPts val="0"/>
              </a:spcBef>
              <a:spcAft>
                <a:spcPts val="0"/>
              </a:spcAft>
              <a:buClr>
                <a:schemeClr val="dk1"/>
              </a:buClr>
              <a:buSzPts val="1400"/>
              <a:buFont typeface="Arial"/>
              <a:buNone/>
              <a:defRPr sz="5200">
                <a:solidFill>
                  <a:schemeClr val="dk1"/>
                </a:solidFill>
              </a:defRPr>
            </a:lvl5pPr>
            <a:lvl6pPr lvl="5" algn="ctr">
              <a:lnSpc>
                <a:spcPct val="100000"/>
              </a:lnSpc>
              <a:spcBef>
                <a:spcPts val="0"/>
              </a:spcBef>
              <a:spcAft>
                <a:spcPts val="0"/>
              </a:spcAft>
              <a:buClr>
                <a:schemeClr val="dk1"/>
              </a:buClr>
              <a:buSzPts val="1400"/>
              <a:buFont typeface="Arial"/>
              <a:buNone/>
              <a:defRPr sz="5200">
                <a:solidFill>
                  <a:schemeClr val="dk1"/>
                </a:solidFill>
              </a:defRPr>
            </a:lvl6pPr>
            <a:lvl7pPr lvl="6" algn="ctr">
              <a:lnSpc>
                <a:spcPct val="100000"/>
              </a:lnSpc>
              <a:spcBef>
                <a:spcPts val="0"/>
              </a:spcBef>
              <a:spcAft>
                <a:spcPts val="0"/>
              </a:spcAft>
              <a:buClr>
                <a:schemeClr val="dk1"/>
              </a:buClr>
              <a:buSzPts val="1400"/>
              <a:buFont typeface="Arial"/>
              <a:buNone/>
              <a:defRPr sz="5200">
                <a:solidFill>
                  <a:schemeClr val="dk1"/>
                </a:solidFill>
              </a:defRPr>
            </a:lvl7pPr>
            <a:lvl8pPr lvl="7" algn="ctr">
              <a:lnSpc>
                <a:spcPct val="100000"/>
              </a:lnSpc>
              <a:spcBef>
                <a:spcPts val="0"/>
              </a:spcBef>
              <a:spcAft>
                <a:spcPts val="0"/>
              </a:spcAft>
              <a:buClr>
                <a:schemeClr val="dk1"/>
              </a:buClr>
              <a:buSzPts val="1400"/>
              <a:buFont typeface="Arial"/>
              <a:buNone/>
              <a:defRPr sz="5200">
                <a:solidFill>
                  <a:schemeClr val="dk1"/>
                </a:solidFill>
              </a:defRPr>
            </a:lvl8pPr>
            <a:lvl9pPr lvl="8" algn="ctr">
              <a:lnSpc>
                <a:spcPct val="100000"/>
              </a:lnSpc>
              <a:spcBef>
                <a:spcPts val="0"/>
              </a:spcBef>
              <a:spcAft>
                <a:spcPts val="0"/>
              </a:spcAft>
              <a:buClr>
                <a:schemeClr val="dk1"/>
              </a:buClr>
              <a:buSzPts val="1400"/>
              <a:buFont typeface="Arial"/>
              <a:buNone/>
              <a:defRPr sz="5200">
                <a:solidFill>
                  <a:schemeClr val="dk1"/>
                </a:solidFill>
              </a:defRPr>
            </a:lvl9pPr>
          </a:lstStyle>
          <a:p/>
        </p:txBody>
      </p:sp>
      <p:sp>
        <p:nvSpPr>
          <p:cNvPr id="56" name="Google Shape;56;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1pPr>
            <a:lvl2pPr lvl="1"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2pPr>
            <a:lvl3pPr lvl="2"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3pPr>
            <a:lvl4pPr lvl="3"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4pPr>
            <a:lvl5pPr lvl="4"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5pPr>
            <a:lvl6pPr lvl="5"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6pPr>
            <a:lvl7pPr lvl="6"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7pPr>
            <a:lvl8pPr lvl="7"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8pPr>
            <a:lvl9pPr lvl="8" marR="0" algn="ctr">
              <a:lnSpc>
                <a:spcPct val="100000"/>
              </a:lnSpc>
              <a:spcBef>
                <a:spcPts val="0"/>
              </a:spcBef>
              <a:spcAft>
                <a:spcPts val="0"/>
              </a:spcAft>
              <a:buClr>
                <a:schemeClr val="dk2"/>
              </a:buClr>
              <a:buSzPts val="1400"/>
              <a:buFont typeface="Arial"/>
              <a:buNone/>
              <a:defRPr b="0" i="0" sz="2800" u="none" cap="none" strike="noStrike">
                <a:solidFill>
                  <a:schemeClr val="dk2"/>
                </a:solidFill>
                <a:latin typeface="Arial"/>
                <a:ea typeface="Arial"/>
                <a:cs typeface="Arial"/>
                <a:sym typeface="Arial"/>
              </a:defRPr>
            </a:lvl9pPr>
          </a:lstStyle>
          <a:p/>
        </p:txBody>
      </p:sp>
      <p:sp>
        <p:nvSpPr>
          <p:cNvPr id="57" name="Google Shape;57;p14"/>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8" name="Shape 58"/>
        <p:cNvGrpSpPr/>
        <p:nvPr/>
      </p:nvGrpSpPr>
      <p:grpSpPr>
        <a:xfrm>
          <a:off x="0" y="0"/>
          <a:ext cx="0" cy="0"/>
          <a:chOff x="0" y="0"/>
          <a:chExt cx="0" cy="0"/>
        </a:xfrm>
      </p:grpSpPr>
      <p:sp>
        <p:nvSpPr>
          <p:cNvPr id="59" name="Google Shape;59;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1400"/>
              <a:buFont typeface="Arial"/>
              <a:buNone/>
              <a:defRPr sz="2800">
                <a:solidFill>
                  <a:schemeClr val="dk1"/>
                </a:solidFill>
              </a:defRPr>
            </a:lvl2pPr>
            <a:lvl3pPr lvl="2" algn="l">
              <a:lnSpc>
                <a:spcPct val="100000"/>
              </a:lnSpc>
              <a:spcBef>
                <a:spcPts val="0"/>
              </a:spcBef>
              <a:spcAft>
                <a:spcPts val="0"/>
              </a:spcAft>
              <a:buClr>
                <a:schemeClr val="dk1"/>
              </a:buClr>
              <a:buSzPts val="1400"/>
              <a:buFont typeface="Arial"/>
              <a:buNone/>
              <a:defRPr sz="2800">
                <a:solidFill>
                  <a:schemeClr val="dk1"/>
                </a:solidFill>
              </a:defRPr>
            </a:lvl3pPr>
            <a:lvl4pPr lvl="3" algn="l">
              <a:lnSpc>
                <a:spcPct val="100000"/>
              </a:lnSpc>
              <a:spcBef>
                <a:spcPts val="0"/>
              </a:spcBef>
              <a:spcAft>
                <a:spcPts val="0"/>
              </a:spcAft>
              <a:buClr>
                <a:schemeClr val="dk1"/>
              </a:buClr>
              <a:buSzPts val="1400"/>
              <a:buFont typeface="Arial"/>
              <a:buNone/>
              <a:defRPr sz="2800">
                <a:solidFill>
                  <a:schemeClr val="dk1"/>
                </a:solidFill>
              </a:defRPr>
            </a:lvl4pPr>
            <a:lvl5pPr lvl="4" algn="l">
              <a:lnSpc>
                <a:spcPct val="100000"/>
              </a:lnSpc>
              <a:spcBef>
                <a:spcPts val="0"/>
              </a:spcBef>
              <a:spcAft>
                <a:spcPts val="0"/>
              </a:spcAft>
              <a:buClr>
                <a:schemeClr val="dk1"/>
              </a:buClr>
              <a:buSzPts val="1400"/>
              <a:buFont typeface="Arial"/>
              <a:buNone/>
              <a:defRPr sz="2800">
                <a:solidFill>
                  <a:schemeClr val="dk1"/>
                </a:solidFill>
              </a:defRPr>
            </a:lvl5pPr>
            <a:lvl6pPr lvl="5" algn="l">
              <a:lnSpc>
                <a:spcPct val="100000"/>
              </a:lnSpc>
              <a:spcBef>
                <a:spcPts val="0"/>
              </a:spcBef>
              <a:spcAft>
                <a:spcPts val="0"/>
              </a:spcAft>
              <a:buClr>
                <a:schemeClr val="dk1"/>
              </a:buClr>
              <a:buSzPts val="1400"/>
              <a:buFont typeface="Arial"/>
              <a:buNone/>
              <a:defRPr sz="2800">
                <a:solidFill>
                  <a:schemeClr val="dk1"/>
                </a:solidFill>
              </a:defRPr>
            </a:lvl6pPr>
            <a:lvl7pPr lvl="6" algn="l">
              <a:lnSpc>
                <a:spcPct val="100000"/>
              </a:lnSpc>
              <a:spcBef>
                <a:spcPts val="0"/>
              </a:spcBef>
              <a:spcAft>
                <a:spcPts val="0"/>
              </a:spcAft>
              <a:buClr>
                <a:schemeClr val="dk1"/>
              </a:buClr>
              <a:buSzPts val="1400"/>
              <a:buFont typeface="Arial"/>
              <a:buNone/>
              <a:defRPr sz="2800">
                <a:solidFill>
                  <a:schemeClr val="dk1"/>
                </a:solidFill>
              </a:defRPr>
            </a:lvl7pPr>
            <a:lvl8pPr lvl="7" algn="l">
              <a:lnSpc>
                <a:spcPct val="100000"/>
              </a:lnSpc>
              <a:spcBef>
                <a:spcPts val="0"/>
              </a:spcBef>
              <a:spcAft>
                <a:spcPts val="0"/>
              </a:spcAft>
              <a:buClr>
                <a:schemeClr val="dk1"/>
              </a:buClr>
              <a:buSzPts val="1400"/>
              <a:buFont typeface="Arial"/>
              <a:buNone/>
              <a:defRPr sz="2800">
                <a:solidFill>
                  <a:schemeClr val="dk1"/>
                </a:solidFill>
              </a:defRPr>
            </a:lvl8pPr>
            <a:lvl9pPr lvl="8" algn="l">
              <a:lnSpc>
                <a:spcPct val="100000"/>
              </a:lnSpc>
              <a:spcBef>
                <a:spcPts val="0"/>
              </a:spcBef>
              <a:spcAft>
                <a:spcPts val="0"/>
              </a:spcAft>
              <a:buClr>
                <a:schemeClr val="dk1"/>
              </a:buClr>
              <a:buSzPts val="1400"/>
              <a:buFont typeface="Arial"/>
              <a:buNone/>
              <a:defRPr sz="2800">
                <a:solidFill>
                  <a:schemeClr val="dk1"/>
                </a:solidFill>
              </a:defRPr>
            </a:lvl9pPr>
          </a:lstStyle>
          <a:p/>
        </p:txBody>
      </p:sp>
      <p:sp>
        <p:nvSpPr>
          <p:cNvPr id="60" name="Google Shape;60;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228600" lvl="0" marL="457200" marR="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61" name="Google Shape;61;p15"/>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 point">
    <p:spTree>
      <p:nvGrpSpPr>
        <p:cNvPr id="62" name="Shape 62"/>
        <p:cNvGrpSpPr/>
        <p:nvPr/>
      </p:nvGrpSpPr>
      <p:grpSpPr>
        <a:xfrm>
          <a:off x="0" y="0"/>
          <a:ext cx="0" cy="0"/>
          <a:chOff x="0" y="0"/>
          <a:chExt cx="0" cy="0"/>
        </a:xfrm>
      </p:grpSpPr>
      <p:sp>
        <p:nvSpPr>
          <p:cNvPr id="63" name="Google Shape;63;p16"/>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chemeClr val="dk1"/>
              </a:buClr>
              <a:buSzPts val="1400"/>
              <a:buFont typeface="Arial"/>
              <a:buNone/>
              <a:defRPr b="0" i="0" sz="4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1400"/>
              <a:buFont typeface="Arial"/>
              <a:buNone/>
              <a:defRPr sz="4800">
                <a:solidFill>
                  <a:schemeClr val="dk1"/>
                </a:solidFill>
              </a:defRPr>
            </a:lvl2pPr>
            <a:lvl3pPr lvl="2" algn="l">
              <a:lnSpc>
                <a:spcPct val="100000"/>
              </a:lnSpc>
              <a:spcBef>
                <a:spcPts val="0"/>
              </a:spcBef>
              <a:spcAft>
                <a:spcPts val="0"/>
              </a:spcAft>
              <a:buClr>
                <a:schemeClr val="dk1"/>
              </a:buClr>
              <a:buSzPts val="1400"/>
              <a:buFont typeface="Arial"/>
              <a:buNone/>
              <a:defRPr sz="4800">
                <a:solidFill>
                  <a:schemeClr val="dk1"/>
                </a:solidFill>
              </a:defRPr>
            </a:lvl3pPr>
            <a:lvl4pPr lvl="3" algn="l">
              <a:lnSpc>
                <a:spcPct val="100000"/>
              </a:lnSpc>
              <a:spcBef>
                <a:spcPts val="0"/>
              </a:spcBef>
              <a:spcAft>
                <a:spcPts val="0"/>
              </a:spcAft>
              <a:buClr>
                <a:schemeClr val="dk1"/>
              </a:buClr>
              <a:buSzPts val="1400"/>
              <a:buFont typeface="Arial"/>
              <a:buNone/>
              <a:defRPr sz="4800">
                <a:solidFill>
                  <a:schemeClr val="dk1"/>
                </a:solidFill>
              </a:defRPr>
            </a:lvl4pPr>
            <a:lvl5pPr lvl="4" algn="l">
              <a:lnSpc>
                <a:spcPct val="100000"/>
              </a:lnSpc>
              <a:spcBef>
                <a:spcPts val="0"/>
              </a:spcBef>
              <a:spcAft>
                <a:spcPts val="0"/>
              </a:spcAft>
              <a:buClr>
                <a:schemeClr val="dk1"/>
              </a:buClr>
              <a:buSzPts val="1400"/>
              <a:buFont typeface="Arial"/>
              <a:buNone/>
              <a:defRPr sz="4800">
                <a:solidFill>
                  <a:schemeClr val="dk1"/>
                </a:solidFill>
              </a:defRPr>
            </a:lvl5pPr>
            <a:lvl6pPr lvl="5" algn="l">
              <a:lnSpc>
                <a:spcPct val="100000"/>
              </a:lnSpc>
              <a:spcBef>
                <a:spcPts val="0"/>
              </a:spcBef>
              <a:spcAft>
                <a:spcPts val="0"/>
              </a:spcAft>
              <a:buClr>
                <a:schemeClr val="dk1"/>
              </a:buClr>
              <a:buSzPts val="1400"/>
              <a:buFont typeface="Arial"/>
              <a:buNone/>
              <a:defRPr sz="4800">
                <a:solidFill>
                  <a:schemeClr val="dk1"/>
                </a:solidFill>
              </a:defRPr>
            </a:lvl6pPr>
            <a:lvl7pPr lvl="6" algn="l">
              <a:lnSpc>
                <a:spcPct val="100000"/>
              </a:lnSpc>
              <a:spcBef>
                <a:spcPts val="0"/>
              </a:spcBef>
              <a:spcAft>
                <a:spcPts val="0"/>
              </a:spcAft>
              <a:buClr>
                <a:schemeClr val="dk1"/>
              </a:buClr>
              <a:buSzPts val="1400"/>
              <a:buFont typeface="Arial"/>
              <a:buNone/>
              <a:defRPr sz="4800">
                <a:solidFill>
                  <a:schemeClr val="dk1"/>
                </a:solidFill>
              </a:defRPr>
            </a:lvl7pPr>
            <a:lvl8pPr lvl="7" algn="l">
              <a:lnSpc>
                <a:spcPct val="100000"/>
              </a:lnSpc>
              <a:spcBef>
                <a:spcPts val="0"/>
              </a:spcBef>
              <a:spcAft>
                <a:spcPts val="0"/>
              </a:spcAft>
              <a:buClr>
                <a:schemeClr val="dk1"/>
              </a:buClr>
              <a:buSzPts val="1400"/>
              <a:buFont typeface="Arial"/>
              <a:buNone/>
              <a:defRPr sz="4800">
                <a:solidFill>
                  <a:schemeClr val="dk1"/>
                </a:solidFill>
              </a:defRPr>
            </a:lvl8pPr>
            <a:lvl9pPr lvl="8" algn="l">
              <a:lnSpc>
                <a:spcPct val="100000"/>
              </a:lnSpc>
              <a:spcBef>
                <a:spcPts val="0"/>
              </a:spcBef>
              <a:spcAft>
                <a:spcPts val="0"/>
              </a:spcAft>
              <a:buClr>
                <a:schemeClr val="dk1"/>
              </a:buClr>
              <a:buSzPts val="1400"/>
              <a:buFont typeface="Arial"/>
              <a:buNone/>
              <a:defRPr sz="4800">
                <a:solidFill>
                  <a:schemeClr val="dk1"/>
                </a:solidFill>
              </a:defRPr>
            </a:lvl9pPr>
          </a:lstStyle>
          <a:p/>
        </p:txBody>
      </p:sp>
      <p:sp>
        <p:nvSpPr>
          <p:cNvPr id="64" name="Google Shape;64;p16"/>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 title and description">
    <p:spTree>
      <p:nvGrpSpPr>
        <p:cNvPr id="65" name="Shape 65"/>
        <p:cNvGrpSpPr/>
        <p:nvPr/>
      </p:nvGrpSpPr>
      <p:grpSpPr>
        <a:xfrm>
          <a:off x="0" y="0"/>
          <a:ext cx="0" cy="0"/>
          <a:chOff x="0" y="0"/>
          <a:chExt cx="0" cy="0"/>
        </a:xfrm>
      </p:grpSpPr>
      <p:sp>
        <p:nvSpPr>
          <p:cNvPr id="66" name="Google Shape;66;p17"/>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7" name="Google Shape;67;p17"/>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marR="0" algn="ctr">
              <a:lnSpc>
                <a:spcPct val="100000"/>
              </a:lnSpc>
              <a:spcBef>
                <a:spcPts val="0"/>
              </a:spcBef>
              <a:spcAft>
                <a:spcPts val="0"/>
              </a:spcAft>
              <a:buClr>
                <a:schemeClr val="dk1"/>
              </a:buClr>
              <a:buSzPts val="1400"/>
              <a:buFont typeface="Arial"/>
              <a:buNone/>
              <a:defRPr b="0" i="0" sz="4200" u="none" cap="none" strike="noStrike">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1400"/>
              <a:buFont typeface="Arial"/>
              <a:buNone/>
              <a:defRPr sz="4200">
                <a:solidFill>
                  <a:schemeClr val="dk1"/>
                </a:solidFill>
              </a:defRPr>
            </a:lvl2pPr>
            <a:lvl3pPr lvl="2" algn="ctr">
              <a:lnSpc>
                <a:spcPct val="100000"/>
              </a:lnSpc>
              <a:spcBef>
                <a:spcPts val="0"/>
              </a:spcBef>
              <a:spcAft>
                <a:spcPts val="0"/>
              </a:spcAft>
              <a:buClr>
                <a:schemeClr val="dk1"/>
              </a:buClr>
              <a:buSzPts val="1400"/>
              <a:buFont typeface="Arial"/>
              <a:buNone/>
              <a:defRPr sz="4200">
                <a:solidFill>
                  <a:schemeClr val="dk1"/>
                </a:solidFill>
              </a:defRPr>
            </a:lvl3pPr>
            <a:lvl4pPr lvl="3" algn="ctr">
              <a:lnSpc>
                <a:spcPct val="100000"/>
              </a:lnSpc>
              <a:spcBef>
                <a:spcPts val="0"/>
              </a:spcBef>
              <a:spcAft>
                <a:spcPts val="0"/>
              </a:spcAft>
              <a:buClr>
                <a:schemeClr val="dk1"/>
              </a:buClr>
              <a:buSzPts val="1400"/>
              <a:buFont typeface="Arial"/>
              <a:buNone/>
              <a:defRPr sz="4200">
                <a:solidFill>
                  <a:schemeClr val="dk1"/>
                </a:solidFill>
              </a:defRPr>
            </a:lvl4pPr>
            <a:lvl5pPr lvl="4" algn="ctr">
              <a:lnSpc>
                <a:spcPct val="100000"/>
              </a:lnSpc>
              <a:spcBef>
                <a:spcPts val="0"/>
              </a:spcBef>
              <a:spcAft>
                <a:spcPts val="0"/>
              </a:spcAft>
              <a:buClr>
                <a:schemeClr val="dk1"/>
              </a:buClr>
              <a:buSzPts val="1400"/>
              <a:buFont typeface="Arial"/>
              <a:buNone/>
              <a:defRPr sz="4200">
                <a:solidFill>
                  <a:schemeClr val="dk1"/>
                </a:solidFill>
              </a:defRPr>
            </a:lvl5pPr>
            <a:lvl6pPr lvl="5" algn="ctr">
              <a:lnSpc>
                <a:spcPct val="100000"/>
              </a:lnSpc>
              <a:spcBef>
                <a:spcPts val="0"/>
              </a:spcBef>
              <a:spcAft>
                <a:spcPts val="0"/>
              </a:spcAft>
              <a:buClr>
                <a:schemeClr val="dk1"/>
              </a:buClr>
              <a:buSzPts val="1400"/>
              <a:buFont typeface="Arial"/>
              <a:buNone/>
              <a:defRPr sz="4200">
                <a:solidFill>
                  <a:schemeClr val="dk1"/>
                </a:solidFill>
              </a:defRPr>
            </a:lvl6pPr>
            <a:lvl7pPr lvl="6" algn="ctr">
              <a:lnSpc>
                <a:spcPct val="100000"/>
              </a:lnSpc>
              <a:spcBef>
                <a:spcPts val="0"/>
              </a:spcBef>
              <a:spcAft>
                <a:spcPts val="0"/>
              </a:spcAft>
              <a:buClr>
                <a:schemeClr val="dk1"/>
              </a:buClr>
              <a:buSzPts val="1400"/>
              <a:buFont typeface="Arial"/>
              <a:buNone/>
              <a:defRPr sz="4200">
                <a:solidFill>
                  <a:schemeClr val="dk1"/>
                </a:solidFill>
              </a:defRPr>
            </a:lvl7pPr>
            <a:lvl8pPr lvl="7" algn="ctr">
              <a:lnSpc>
                <a:spcPct val="100000"/>
              </a:lnSpc>
              <a:spcBef>
                <a:spcPts val="0"/>
              </a:spcBef>
              <a:spcAft>
                <a:spcPts val="0"/>
              </a:spcAft>
              <a:buClr>
                <a:schemeClr val="dk1"/>
              </a:buClr>
              <a:buSzPts val="1400"/>
              <a:buFont typeface="Arial"/>
              <a:buNone/>
              <a:defRPr sz="4200">
                <a:solidFill>
                  <a:schemeClr val="dk1"/>
                </a:solidFill>
              </a:defRPr>
            </a:lvl8pPr>
            <a:lvl9pPr lvl="8" algn="ctr">
              <a:lnSpc>
                <a:spcPct val="100000"/>
              </a:lnSpc>
              <a:spcBef>
                <a:spcPts val="0"/>
              </a:spcBef>
              <a:spcAft>
                <a:spcPts val="0"/>
              </a:spcAft>
              <a:buClr>
                <a:schemeClr val="dk1"/>
              </a:buClr>
              <a:buSzPts val="1400"/>
              <a:buFont typeface="Arial"/>
              <a:buNone/>
              <a:defRPr sz="4200">
                <a:solidFill>
                  <a:schemeClr val="dk1"/>
                </a:solidFill>
              </a:defRPr>
            </a:lvl9pPr>
          </a:lstStyle>
          <a:p/>
        </p:txBody>
      </p:sp>
      <p:sp>
        <p:nvSpPr>
          <p:cNvPr id="68" name="Google Shape;68;p17"/>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1pPr>
            <a:lvl2pPr lvl="1"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2pPr>
            <a:lvl3pPr lvl="2"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3pPr>
            <a:lvl4pPr lvl="3"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4pPr>
            <a:lvl5pPr lvl="4"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5pPr>
            <a:lvl6pPr lvl="5"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6pPr>
            <a:lvl7pPr lvl="6"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7pPr>
            <a:lvl8pPr lvl="7"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8pPr>
            <a:lvl9pPr lvl="8" marR="0" algn="ctr">
              <a:lnSpc>
                <a:spcPct val="100000"/>
              </a:lnSpc>
              <a:spcBef>
                <a:spcPts val="0"/>
              </a:spcBef>
              <a:spcAft>
                <a:spcPts val="0"/>
              </a:spcAft>
              <a:buClr>
                <a:schemeClr val="dk2"/>
              </a:buClr>
              <a:buSzPts val="1400"/>
              <a:buFont typeface="Arial"/>
              <a:buNone/>
              <a:defRPr b="0" i="0" sz="2100" u="none" cap="none" strike="noStrike">
                <a:solidFill>
                  <a:schemeClr val="dk2"/>
                </a:solidFill>
                <a:latin typeface="Arial"/>
                <a:ea typeface="Arial"/>
                <a:cs typeface="Arial"/>
                <a:sym typeface="Arial"/>
              </a:defRPr>
            </a:lvl9pPr>
          </a:lstStyle>
          <a:p/>
        </p:txBody>
      </p:sp>
      <p:sp>
        <p:nvSpPr>
          <p:cNvPr id="69" name="Google Shape;69;p17"/>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228600" lvl="0" marL="457200" marR="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70" name="Google Shape;70;p17"/>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1" name="Shape 71"/>
        <p:cNvGrpSpPr/>
        <p:nvPr/>
      </p:nvGrpSpPr>
      <p:grpSpPr>
        <a:xfrm>
          <a:off x="0" y="0"/>
          <a:ext cx="0" cy="0"/>
          <a:chOff x="0" y="0"/>
          <a:chExt cx="0" cy="0"/>
        </a:xfrm>
      </p:grpSpPr>
      <p:sp>
        <p:nvSpPr>
          <p:cNvPr id="72" name="Google Shape;72;p18"/>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chemeClr val="dk1"/>
              </a:buClr>
              <a:buSzPts val="1400"/>
              <a:buFont typeface="Arial"/>
              <a:buNone/>
              <a:defRPr b="0" i="0" sz="3600" u="none" cap="none" strike="noStrike">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1400"/>
              <a:buFont typeface="Arial"/>
              <a:buNone/>
              <a:defRPr sz="3600">
                <a:solidFill>
                  <a:schemeClr val="dk1"/>
                </a:solidFill>
              </a:defRPr>
            </a:lvl2pPr>
            <a:lvl3pPr lvl="2" algn="ctr">
              <a:lnSpc>
                <a:spcPct val="100000"/>
              </a:lnSpc>
              <a:spcBef>
                <a:spcPts val="0"/>
              </a:spcBef>
              <a:spcAft>
                <a:spcPts val="0"/>
              </a:spcAft>
              <a:buClr>
                <a:schemeClr val="dk1"/>
              </a:buClr>
              <a:buSzPts val="1400"/>
              <a:buFont typeface="Arial"/>
              <a:buNone/>
              <a:defRPr sz="3600">
                <a:solidFill>
                  <a:schemeClr val="dk1"/>
                </a:solidFill>
              </a:defRPr>
            </a:lvl3pPr>
            <a:lvl4pPr lvl="3" algn="ctr">
              <a:lnSpc>
                <a:spcPct val="100000"/>
              </a:lnSpc>
              <a:spcBef>
                <a:spcPts val="0"/>
              </a:spcBef>
              <a:spcAft>
                <a:spcPts val="0"/>
              </a:spcAft>
              <a:buClr>
                <a:schemeClr val="dk1"/>
              </a:buClr>
              <a:buSzPts val="1400"/>
              <a:buFont typeface="Arial"/>
              <a:buNone/>
              <a:defRPr sz="3600">
                <a:solidFill>
                  <a:schemeClr val="dk1"/>
                </a:solidFill>
              </a:defRPr>
            </a:lvl4pPr>
            <a:lvl5pPr lvl="4" algn="ctr">
              <a:lnSpc>
                <a:spcPct val="100000"/>
              </a:lnSpc>
              <a:spcBef>
                <a:spcPts val="0"/>
              </a:spcBef>
              <a:spcAft>
                <a:spcPts val="0"/>
              </a:spcAft>
              <a:buClr>
                <a:schemeClr val="dk1"/>
              </a:buClr>
              <a:buSzPts val="1400"/>
              <a:buFont typeface="Arial"/>
              <a:buNone/>
              <a:defRPr sz="3600">
                <a:solidFill>
                  <a:schemeClr val="dk1"/>
                </a:solidFill>
              </a:defRPr>
            </a:lvl5pPr>
            <a:lvl6pPr lvl="5" algn="ctr">
              <a:lnSpc>
                <a:spcPct val="100000"/>
              </a:lnSpc>
              <a:spcBef>
                <a:spcPts val="0"/>
              </a:spcBef>
              <a:spcAft>
                <a:spcPts val="0"/>
              </a:spcAft>
              <a:buClr>
                <a:schemeClr val="dk1"/>
              </a:buClr>
              <a:buSzPts val="1400"/>
              <a:buFont typeface="Arial"/>
              <a:buNone/>
              <a:defRPr sz="3600">
                <a:solidFill>
                  <a:schemeClr val="dk1"/>
                </a:solidFill>
              </a:defRPr>
            </a:lvl6pPr>
            <a:lvl7pPr lvl="6" algn="ctr">
              <a:lnSpc>
                <a:spcPct val="100000"/>
              </a:lnSpc>
              <a:spcBef>
                <a:spcPts val="0"/>
              </a:spcBef>
              <a:spcAft>
                <a:spcPts val="0"/>
              </a:spcAft>
              <a:buClr>
                <a:schemeClr val="dk1"/>
              </a:buClr>
              <a:buSzPts val="1400"/>
              <a:buFont typeface="Arial"/>
              <a:buNone/>
              <a:defRPr sz="3600">
                <a:solidFill>
                  <a:schemeClr val="dk1"/>
                </a:solidFill>
              </a:defRPr>
            </a:lvl7pPr>
            <a:lvl8pPr lvl="7" algn="ctr">
              <a:lnSpc>
                <a:spcPct val="100000"/>
              </a:lnSpc>
              <a:spcBef>
                <a:spcPts val="0"/>
              </a:spcBef>
              <a:spcAft>
                <a:spcPts val="0"/>
              </a:spcAft>
              <a:buClr>
                <a:schemeClr val="dk1"/>
              </a:buClr>
              <a:buSzPts val="1400"/>
              <a:buFont typeface="Arial"/>
              <a:buNone/>
              <a:defRPr sz="3600">
                <a:solidFill>
                  <a:schemeClr val="dk1"/>
                </a:solidFill>
              </a:defRPr>
            </a:lvl8pPr>
            <a:lvl9pPr lvl="8" algn="ctr">
              <a:lnSpc>
                <a:spcPct val="100000"/>
              </a:lnSpc>
              <a:spcBef>
                <a:spcPts val="0"/>
              </a:spcBef>
              <a:spcAft>
                <a:spcPts val="0"/>
              </a:spcAft>
              <a:buClr>
                <a:schemeClr val="dk1"/>
              </a:buClr>
              <a:buSzPts val="1400"/>
              <a:buFont typeface="Arial"/>
              <a:buNone/>
              <a:defRPr sz="3600">
                <a:solidFill>
                  <a:schemeClr val="dk1"/>
                </a:solidFill>
              </a:defRPr>
            </a:lvl9pPr>
          </a:lstStyle>
          <a:p/>
        </p:txBody>
      </p:sp>
      <p:sp>
        <p:nvSpPr>
          <p:cNvPr id="73" name="Google Shape;73;p18"/>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4" name="Shape 74"/>
        <p:cNvGrpSpPr/>
        <p:nvPr/>
      </p:nvGrpSpPr>
      <p:grpSpPr>
        <a:xfrm>
          <a:off x="0" y="0"/>
          <a:ext cx="0" cy="0"/>
          <a:chOff x="0" y="0"/>
          <a:chExt cx="0" cy="0"/>
        </a:xfrm>
      </p:grpSpPr>
      <p:sp>
        <p:nvSpPr>
          <p:cNvPr id="75" name="Google Shape;75;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1400"/>
              <a:buFont typeface="Arial"/>
              <a:buNone/>
              <a:defRPr sz="2800">
                <a:solidFill>
                  <a:schemeClr val="dk1"/>
                </a:solidFill>
              </a:defRPr>
            </a:lvl2pPr>
            <a:lvl3pPr lvl="2" algn="l">
              <a:lnSpc>
                <a:spcPct val="100000"/>
              </a:lnSpc>
              <a:spcBef>
                <a:spcPts val="0"/>
              </a:spcBef>
              <a:spcAft>
                <a:spcPts val="0"/>
              </a:spcAft>
              <a:buClr>
                <a:schemeClr val="dk1"/>
              </a:buClr>
              <a:buSzPts val="1400"/>
              <a:buFont typeface="Arial"/>
              <a:buNone/>
              <a:defRPr sz="2800">
                <a:solidFill>
                  <a:schemeClr val="dk1"/>
                </a:solidFill>
              </a:defRPr>
            </a:lvl3pPr>
            <a:lvl4pPr lvl="3" algn="l">
              <a:lnSpc>
                <a:spcPct val="100000"/>
              </a:lnSpc>
              <a:spcBef>
                <a:spcPts val="0"/>
              </a:spcBef>
              <a:spcAft>
                <a:spcPts val="0"/>
              </a:spcAft>
              <a:buClr>
                <a:schemeClr val="dk1"/>
              </a:buClr>
              <a:buSzPts val="1400"/>
              <a:buFont typeface="Arial"/>
              <a:buNone/>
              <a:defRPr sz="2800">
                <a:solidFill>
                  <a:schemeClr val="dk1"/>
                </a:solidFill>
              </a:defRPr>
            </a:lvl4pPr>
            <a:lvl5pPr lvl="4" algn="l">
              <a:lnSpc>
                <a:spcPct val="100000"/>
              </a:lnSpc>
              <a:spcBef>
                <a:spcPts val="0"/>
              </a:spcBef>
              <a:spcAft>
                <a:spcPts val="0"/>
              </a:spcAft>
              <a:buClr>
                <a:schemeClr val="dk1"/>
              </a:buClr>
              <a:buSzPts val="1400"/>
              <a:buFont typeface="Arial"/>
              <a:buNone/>
              <a:defRPr sz="2800">
                <a:solidFill>
                  <a:schemeClr val="dk1"/>
                </a:solidFill>
              </a:defRPr>
            </a:lvl5pPr>
            <a:lvl6pPr lvl="5" algn="l">
              <a:lnSpc>
                <a:spcPct val="100000"/>
              </a:lnSpc>
              <a:spcBef>
                <a:spcPts val="0"/>
              </a:spcBef>
              <a:spcAft>
                <a:spcPts val="0"/>
              </a:spcAft>
              <a:buClr>
                <a:schemeClr val="dk1"/>
              </a:buClr>
              <a:buSzPts val="1400"/>
              <a:buFont typeface="Arial"/>
              <a:buNone/>
              <a:defRPr sz="2800">
                <a:solidFill>
                  <a:schemeClr val="dk1"/>
                </a:solidFill>
              </a:defRPr>
            </a:lvl6pPr>
            <a:lvl7pPr lvl="6" algn="l">
              <a:lnSpc>
                <a:spcPct val="100000"/>
              </a:lnSpc>
              <a:spcBef>
                <a:spcPts val="0"/>
              </a:spcBef>
              <a:spcAft>
                <a:spcPts val="0"/>
              </a:spcAft>
              <a:buClr>
                <a:schemeClr val="dk1"/>
              </a:buClr>
              <a:buSzPts val="1400"/>
              <a:buFont typeface="Arial"/>
              <a:buNone/>
              <a:defRPr sz="2800">
                <a:solidFill>
                  <a:schemeClr val="dk1"/>
                </a:solidFill>
              </a:defRPr>
            </a:lvl7pPr>
            <a:lvl8pPr lvl="7" algn="l">
              <a:lnSpc>
                <a:spcPct val="100000"/>
              </a:lnSpc>
              <a:spcBef>
                <a:spcPts val="0"/>
              </a:spcBef>
              <a:spcAft>
                <a:spcPts val="0"/>
              </a:spcAft>
              <a:buClr>
                <a:schemeClr val="dk1"/>
              </a:buClr>
              <a:buSzPts val="1400"/>
              <a:buFont typeface="Arial"/>
              <a:buNone/>
              <a:defRPr sz="2800">
                <a:solidFill>
                  <a:schemeClr val="dk1"/>
                </a:solidFill>
              </a:defRPr>
            </a:lvl8pPr>
            <a:lvl9pPr lvl="8" algn="l">
              <a:lnSpc>
                <a:spcPct val="100000"/>
              </a:lnSpc>
              <a:spcBef>
                <a:spcPts val="0"/>
              </a:spcBef>
              <a:spcAft>
                <a:spcPts val="0"/>
              </a:spcAft>
              <a:buClr>
                <a:schemeClr val="dk1"/>
              </a:buClr>
              <a:buSzPts val="1400"/>
              <a:buFont typeface="Arial"/>
              <a:buNone/>
              <a:defRPr sz="2800">
                <a:solidFill>
                  <a:schemeClr val="dk1"/>
                </a:solidFill>
              </a:defRPr>
            </a:lvl9pPr>
          </a:lstStyle>
          <a:p/>
        </p:txBody>
      </p:sp>
      <p:sp>
        <p:nvSpPr>
          <p:cNvPr id="76" name="Google Shape;76;p19"/>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228600" lvl="0" marL="457200" marR="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77" name="Google Shape;77;p19"/>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228600" lvl="0" marL="457200" marR="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78" name="Google Shape;78;p19"/>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9" name="Shape 79"/>
        <p:cNvGrpSpPr/>
        <p:nvPr/>
      </p:nvGrpSpPr>
      <p:grpSpPr>
        <a:xfrm>
          <a:off x="0" y="0"/>
          <a:ext cx="0" cy="0"/>
          <a:chOff x="0" y="0"/>
          <a:chExt cx="0" cy="0"/>
        </a:xfrm>
      </p:grpSpPr>
      <p:sp>
        <p:nvSpPr>
          <p:cNvPr id="80" name="Google Shape;80;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1400"/>
              <a:buFont typeface="Arial"/>
              <a:buNone/>
              <a:defRPr sz="2800">
                <a:solidFill>
                  <a:schemeClr val="dk1"/>
                </a:solidFill>
              </a:defRPr>
            </a:lvl2pPr>
            <a:lvl3pPr lvl="2" algn="l">
              <a:lnSpc>
                <a:spcPct val="100000"/>
              </a:lnSpc>
              <a:spcBef>
                <a:spcPts val="0"/>
              </a:spcBef>
              <a:spcAft>
                <a:spcPts val="0"/>
              </a:spcAft>
              <a:buClr>
                <a:schemeClr val="dk1"/>
              </a:buClr>
              <a:buSzPts val="1400"/>
              <a:buFont typeface="Arial"/>
              <a:buNone/>
              <a:defRPr sz="2800">
                <a:solidFill>
                  <a:schemeClr val="dk1"/>
                </a:solidFill>
              </a:defRPr>
            </a:lvl3pPr>
            <a:lvl4pPr lvl="3" algn="l">
              <a:lnSpc>
                <a:spcPct val="100000"/>
              </a:lnSpc>
              <a:spcBef>
                <a:spcPts val="0"/>
              </a:spcBef>
              <a:spcAft>
                <a:spcPts val="0"/>
              </a:spcAft>
              <a:buClr>
                <a:schemeClr val="dk1"/>
              </a:buClr>
              <a:buSzPts val="1400"/>
              <a:buFont typeface="Arial"/>
              <a:buNone/>
              <a:defRPr sz="2800">
                <a:solidFill>
                  <a:schemeClr val="dk1"/>
                </a:solidFill>
              </a:defRPr>
            </a:lvl4pPr>
            <a:lvl5pPr lvl="4" algn="l">
              <a:lnSpc>
                <a:spcPct val="100000"/>
              </a:lnSpc>
              <a:spcBef>
                <a:spcPts val="0"/>
              </a:spcBef>
              <a:spcAft>
                <a:spcPts val="0"/>
              </a:spcAft>
              <a:buClr>
                <a:schemeClr val="dk1"/>
              </a:buClr>
              <a:buSzPts val="1400"/>
              <a:buFont typeface="Arial"/>
              <a:buNone/>
              <a:defRPr sz="2800">
                <a:solidFill>
                  <a:schemeClr val="dk1"/>
                </a:solidFill>
              </a:defRPr>
            </a:lvl5pPr>
            <a:lvl6pPr lvl="5" algn="l">
              <a:lnSpc>
                <a:spcPct val="100000"/>
              </a:lnSpc>
              <a:spcBef>
                <a:spcPts val="0"/>
              </a:spcBef>
              <a:spcAft>
                <a:spcPts val="0"/>
              </a:spcAft>
              <a:buClr>
                <a:schemeClr val="dk1"/>
              </a:buClr>
              <a:buSzPts val="1400"/>
              <a:buFont typeface="Arial"/>
              <a:buNone/>
              <a:defRPr sz="2800">
                <a:solidFill>
                  <a:schemeClr val="dk1"/>
                </a:solidFill>
              </a:defRPr>
            </a:lvl6pPr>
            <a:lvl7pPr lvl="6" algn="l">
              <a:lnSpc>
                <a:spcPct val="100000"/>
              </a:lnSpc>
              <a:spcBef>
                <a:spcPts val="0"/>
              </a:spcBef>
              <a:spcAft>
                <a:spcPts val="0"/>
              </a:spcAft>
              <a:buClr>
                <a:schemeClr val="dk1"/>
              </a:buClr>
              <a:buSzPts val="1400"/>
              <a:buFont typeface="Arial"/>
              <a:buNone/>
              <a:defRPr sz="2800">
                <a:solidFill>
                  <a:schemeClr val="dk1"/>
                </a:solidFill>
              </a:defRPr>
            </a:lvl7pPr>
            <a:lvl8pPr lvl="7" algn="l">
              <a:lnSpc>
                <a:spcPct val="100000"/>
              </a:lnSpc>
              <a:spcBef>
                <a:spcPts val="0"/>
              </a:spcBef>
              <a:spcAft>
                <a:spcPts val="0"/>
              </a:spcAft>
              <a:buClr>
                <a:schemeClr val="dk1"/>
              </a:buClr>
              <a:buSzPts val="1400"/>
              <a:buFont typeface="Arial"/>
              <a:buNone/>
              <a:defRPr sz="2800">
                <a:solidFill>
                  <a:schemeClr val="dk1"/>
                </a:solidFill>
              </a:defRPr>
            </a:lvl8pPr>
            <a:lvl9pPr lvl="8" algn="l">
              <a:lnSpc>
                <a:spcPct val="100000"/>
              </a:lnSpc>
              <a:spcBef>
                <a:spcPts val="0"/>
              </a:spcBef>
              <a:spcAft>
                <a:spcPts val="0"/>
              </a:spcAft>
              <a:buClr>
                <a:schemeClr val="dk1"/>
              </a:buClr>
              <a:buSzPts val="1400"/>
              <a:buFont typeface="Arial"/>
              <a:buNone/>
              <a:defRPr sz="2800">
                <a:solidFill>
                  <a:schemeClr val="dk1"/>
                </a:solidFill>
              </a:defRPr>
            </a:lvl9pPr>
          </a:lstStyle>
          <a:p/>
        </p:txBody>
      </p:sp>
      <p:sp>
        <p:nvSpPr>
          <p:cNvPr id="81" name="Google Shape;81;p20"/>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 column text">
    <p:spTree>
      <p:nvGrpSpPr>
        <p:cNvPr id="82" name="Shape 82"/>
        <p:cNvGrpSpPr/>
        <p:nvPr/>
      </p:nvGrpSpPr>
      <p:grpSpPr>
        <a:xfrm>
          <a:off x="0" y="0"/>
          <a:ext cx="0" cy="0"/>
          <a:chOff x="0" y="0"/>
          <a:chExt cx="0" cy="0"/>
        </a:xfrm>
      </p:grpSpPr>
      <p:sp>
        <p:nvSpPr>
          <p:cNvPr id="83" name="Google Shape;83;p21"/>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marR="0" algn="l">
              <a:lnSpc>
                <a:spcPct val="100000"/>
              </a:lnSpc>
              <a:spcBef>
                <a:spcPts val="0"/>
              </a:spcBef>
              <a:spcAft>
                <a:spcPts val="0"/>
              </a:spcAft>
              <a:buClr>
                <a:schemeClr val="dk1"/>
              </a:buClr>
              <a:buSzPts val="1400"/>
              <a:buFont typeface="Arial"/>
              <a:buNone/>
              <a:defRPr b="0" i="0" sz="2400" u="none" cap="none" strike="noStrike">
                <a:solidFill>
                  <a:schemeClr val="dk1"/>
                </a:solidFill>
                <a:latin typeface="Arial"/>
                <a:ea typeface="Arial"/>
                <a:cs typeface="Arial"/>
                <a:sym typeface="Arial"/>
              </a:defRPr>
            </a:lvl1pPr>
            <a:lvl2pPr lvl="1" algn="l">
              <a:lnSpc>
                <a:spcPct val="100000"/>
              </a:lnSpc>
              <a:spcBef>
                <a:spcPts val="0"/>
              </a:spcBef>
              <a:spcAft>
                <a:spcPts val="0"/>
              </a:spcAft>
              <a:buClr>
                <a:schemeClr val="dk1"/>
              </a:buClr>
              <a:buSzPts val="1400"/>
              <a:buFont typeface="Arial"/>
              <a:buNone/>
              <a:defRPr sz="2400">
                <a:solidFill>
                  <a:schemeClr val="dk1"/>
                </a:solidFill>
              </a:defRPr>
            </a:lvl2pPr>
            <a:lvl3pPr lvl="2" algn="l">
              <a:lnSpc>
                <a:spcPct val="100000"/>
              </a:lnSpc>
              <a:spcBef>
                <a:spcPts val="0"/>
              </a:spcBef>
              <a:spcAft>
                <a:spcPts val="0"/>
              </a:spcAft>
              <a:buClr>
                <a:schemeClr val="dk1"/>
              </a:buClr>
              <a:buSzPts val="1400"/>
              <a:buFont typeface="Arial"/>
              <a:buNone/>
              <a:defRPr sz="2400">
                <a:solidFill>
                  <a:schemeClr val="dk1"/>
                </a:solidFill>
              </a:defRPr>
            </a:lvl3pPr>
            <a:lvl4pPr lvl="3" algn="l">
              <a:lnSpc>
                <a:spcPct val="100000"/>
              </a:lnSpc>
              <a:spcBef>
                <a:spcPts val="0"/>
              </a:spcBef>
              <a:spcAft>
                <a:spcPts val="0"/>
              </a:spcAft>
              <a:buClr>
                <a:schemeClr val="dk1"/>
              </a:buClr>
              <a:buSzPts val="1400"/>
              <a:buFont typeface="Arial"/>
              <a:buNone/>
              <a:defRPr sz="2400">
                <a:solidFill>
                  <a:schemeClr val="dk1"/>
                </a:solidFill>
              </a:defRPr>
            </a:lvl4pPr>
            <a:lvl5pPr lvl="4" algn="l">
              <a:lnSpc>
                <a:spcPct val="100000"/>
              </a:lnSpc>
              <a:spcBef>
                <a:spcPts val="0"/>
              </a:spcBef>
              <a:spcAft>
                <a:spcPts val="0"/>
              </a:spcAft>
              <a:buClr>
                <a:schemeClr val="dk1"/>
              </a:buClr>
              <a:buSzPts val="1400"/>
              <a:buFont typeface="Arial"/>
              <a:buNone/>
              <a:defRPr sz="2400">
                <a:solidFill>
                  <a:schemeClr val="dk1"/>
                </a:solidFill>
              </a:defRPr>
            </a:lvl5pPr>
            <a:lvl6pPr lvl="5" algn="l">
              <a:lnSpc>
                <a:spcPct val="100000"/>
              </a:lnSpc>
              <a:spcBef>
                <a:spcPts val="0"/>
              </a:spcBef>
              <a:spcAft>
                <a:spcPts val="0"/>
              </a:spcAft>
              <a:buClr>
                <a:schemeClr val="dk1"/>
              </a:buClr>
              <a:buSzPts val="1400"/>
              <a:buFont typeface="Arial"/>
              <a:buNone/>
              <a:defRPr sz="2400">
                <a:solidFill>
                  <a:schemeClr val="dk1"/>
                </a:solidFill>
              </a:defRPr>
            </a:lvl6pPr>
            <a:lvl7pPr lvl="6" algn="l">
              <a:lnSpc>
                <a:spcPct val="100000"/>
              </a:lnSpc>
              <a:spcBef>
                <a:spcPts val="0"/>
              </a:spcBef>
              <a:spcAft>
                <a:spcPts val="0"/>
              </a:spcAft>
              <a:buClr>
                <a:schemeClr val="dk1"/>
              </a:buClr>
              <a:buSzPts val="1400"/>
              <a:buFont typeface="Arial"/>
              <a:buNone/>
              <a:defRPr sz="2400">
                <a:solidFill>
                  <a:schemeClr val="dk1"/>
                </a:solidFill>
              </a:defRPr>
            </a:lvl7pPr>
            <a:lvl8pPr lvl="7" algn="l">
              <a:lnSpc>
                <a:spcPct val="100000"/>
              </a:lnSpc>
              <a:spcBef>
                <a:spcPts val="0"/>
              </a:spcBef>
              <a:spcAft>
                <a:spcPts val="0"/>
              </a:spcAft>
              <a:buClr>
                <a:schemeClr val="dk1"/>
              </a:buClr>
              <a:buSzPts val="1400"/>
              <a:buFont typeface="Arial"/>
              <a:buNone/>
              <a:defRPr sz="2400">
                <a:solidFill>
                  <a:schemeClr val="dk1"/>
                </a:solidFill>
              </a:defRPr>
            </a:lvl8pPr>
            <a:lvl9pPr lvl="8" algn="l">
              <a:lnSpc>
                <a:spcPct val="100000"/>
              </a:lnSpc>
              <a:spcBef>
                <a:spcPts val="0"/>
              </a:spcBef>
              <a:spcAft>
                <a:spcPts val="0"/>
              </a:spcAft>
              <a:buClr>
                <a:schemeClr val="dk1"/>
              </a:buClr>
              <a:buSzPts val="1400"/>
              <a:buFont typeface="Arial"/>
              <a:buNone/>
              <a:defRPr sz="2400">
                <a:solidFill>
                  <a:schemeClr val="dk1"/>
                </a:solidFill>
              </a:defRPr>
            </a:lvl9pPr>
          </a:lstStyle>
          <a:p/>
        </p:txBody>
      </p:sp>
      <p:sp>
        <p:nvSpPr>
          <p:cNvPr id="84" name="Google Shape;84;p21"/>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228600" lvl="0" marL="457200" marR="0" algn="l">
              <a:lnSpc>
                <a:spcPct val="115000"/>
              </a:lnSpc>
              <a:spcBef>
                <a:spcPts val="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1pPr>
            <a:lvl2pPr indent="-228600" lvl="1" marL="9144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2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200" u="none" cap="none" strike="noStrike">
                <a:solidFill>
                  <a:schemeClr val="dk2"/>
                </a:solidFill>
                <a:latin typeface="Arial"/>
                <a:ea typeface="Arial"/>
                <a:cs typeface="Arial"/>
                <a:sym typeface="Arial"/>
              </a:defRPr>
            </a:lvl9pPr>
          </a:lstStyle>
          <a:p/>
        </p:txBody>
      </p:sp>
      <p:sp>
        <p:nvSpPr>
          <p:cNvPr id="85" name="Google Shape;85;p21"/>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
    <p:spTree>
      <p:nvGrpSpPr>
        <p:cNvPr id="86" name="Shape 86"/>
        <p:cNvGrpSpPr/>
        <p:nvPr/>
      </p:nvGrpSpPr>
      <p:grpSpPr>
        <a:xfrm>
          <a:off x="0" y="0"/>
          <a:ext cx="0" cy="0"/>
          <a:chOff x="0" y="0"/>
          <a:chExt cx="0" cy="0"/>
        </a:xfrm>
      </p:grpSpPr>
      <p:sp>
        <p:nvSpPr>
          <p:cNvPr id="87" name="Google Shape;87;p2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marR="0" algn="l">
              <a:lnSpc>
                <a:spcPct val="100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algn="l">
              <a:lnSpc>
                <a:spcPct val="115000"/>
              </a:lnSpc>
              <a:spcBef>
                <a:spcPts val="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88" name="Google Shape;88;p22"/>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 number">
    <p:spTree>
      <p:nvGrpSpPr>
        <p:cNvPr id="89" name="Shape 89"/>
        <p:cNvGrpSpPr/>
        <p:nvPr/>
      </p:nvGrpSpPr>
      <p:grpSpPr>
        <a:xfrm>
          <a:off x="0" y="0"/>
          <a:ext cx="0" cy="0"/>
          <a:chOff x="0" y="0"/>
          <a:chExt cx="0" cy="0"/>
        </a:xfrm>
      </p:grpSpPr>
      <p:sp>
        <p:nvSpPr>
          <p:cNvPr id="90" name="Google Shape;90;p23"/>
          <p:cNvSpPr txBox="1"/>
          <p:nvPr>
            <p:ph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marR="0" algn="ctr">
              <a:lnSpc>
                <a:spcPct val="100000"/>
              </a:lnSpc>
              <a:spcBef>
                <a:spcPts val="0"/>
              </a:spcBef>
              <a:spcAft>
                <a:spcPts val="0"/>
              </a:spcAft>
              <a:buClr>
                <a:schemeClr val="dk1"/>
              </a:buClr>
              <a:buSzPts val="1400"/>
              <a:buFont typeface="Arial"/>
              <a:buNone/>
              <a:defRPr b="0" i="0" sz="12000" u="none" cap="none" strike="noStrike">
                <a:solidFill>
                  <a:schemeClr val="dk1"/>
                </a:solidFill>
                <a:latin typeface="Arial"/>
                <a:ea typeface="Arial"/>
                <a:cs typeface="Arial"/>
                <a:sym typeface="Arial"/>
              </a:defRPr>
            </a:lvl1pPr>
            <a:lvl2pPr lvl="1" algn="ctr">
              <a:lnSpc>
                <a:spcPct val="100000"/>
              </a:lnSpc>
              <a:spcBef>
                <a:spcPts val="0"/>
              </a:spcBef>
              <a:spcAft>
                <a:spcPts val="0"/>
              </a:spcAft>
              <a:buClr>
                <a:schemeClr val="dk1"/>
              </a:buClr>
              <a:buSzPts val="1400"/>
              <a:buFont typeface="Arial"/>
              <a:buNone/>
              <a:defRPr sz="12000">
                <a:solidFill>
                  <a:schemeClr val="dk1"/>
                </a:solidFill>
              </a:defRPr>
            </a:lvl2pPr>
            <a:lvl3pPr lvl="2" algn="ctr">
              <a:lnSpc>
                <a:spcPct val="100000"/>
              </a:lnSpc>
              <a:spcBef>
                <a:spcPts val="0"/>
              </a:spcBef>
              <a:spcAft>
                <a:spcPts val="0"/>
              </a:spcAft>
              <a:buClr>
                <a:schemeClr val="dk1"/>
              </a:buClr>
              <a:buSzPts val="1400"/>
              <a:buFont typeface="Arial"/>
              <a:buNone/>
              <a:defRPr sz="12000">
                <a:solidFill>
                  <a:schemeClr val="dk1"/>
                </a:solidFill>
              </a:defRPr>
            </a:lvl3pPr>
            <a:lvl4pPr lvl="3" algn="ctr">
              <a:lnSpc>
                <a:spcPct val="100000"/>
              </a:lnSpc>
              <a:spcBef>
                <a:spcPts val="0"/>
              </a:spcBef>
              <a:spcAft>
                <a:spcPts val="0"/>
              </a:spcAft>
              <a:buClr>
                <a:schemeClr val="dk1"/>
              </a:buClr>
              <a:buSzPts val="1400"/>
              <a:buFont typeface="Arial"/>
              <a:buNone/>
              <a:defRPr sz="12000">
                <a:solidFill>
                  <a:schemeClr val="dk1"/>
                </a:solidFill>
              </a:defRPr>
            </a:lvl4pPr>
            <a:lvl5pPr lvl="4" algn="ctr">
              <a:lnSpc>
                <a:spcPct val="100000"/>
              </a:lnSpc>
              <a:spcBef>
                <a:spcPts val="0"/>
              </a:spcBef>
              <a:spcAft>
                <a:spcPts val="0"/>
              </a:spcAft>
              <a:buClr>
                <a:schemeClr val="dk1"/>
              </a:buClr>
              <a:buSzPts val="1400"/>
              <a:buFont typeface="Arial"/>
              <a:buNone/>
              <a:defRPr sz="12000">
                <a:solidFill>
                  <a:schemeClr val="dk1"/>
                </a:solidFill>
              </a:defRPr>
            </a:lvl5pPr>
            <a:lvl6pPr lvl="5" algn="ctr">
              <a:lnSpc>
                <a:spcPct val="100000"/>
              </a:lnSpc>
              <a:spcBef>
                <a:spcPts val="0"/>
              </a:spcBef>
              <a:spcAft>
                <a:spcPts val="0"/>
              </a:spcAft>
              <a:buClr>
                <a:schemeClr val="dk1"/>
              </a:buClr>
              <a:buSzPts val="1400"/>
              <a:buFont typeface="Arial"/>
              <a:buNone/>
              <a:defRPr sz="12000">
                <a:solidFill>
                  <a:schemeClr val="dk1"/>
                </a:solidFill>
              </a:defRPr>
            </a:lvl6pPr>
            <a:lvl7pPr lvl="6" algn="ctr">
              <a:lnSpc>
                <a:spcPct val="100000"/>
              </a:lnSpc>
              <a:spcBef>
                <a:spcPts val="0"/>
              </a:spcBef>
              <a:spcAft>
                <a:spcPts val="0"/>
              </a:spcAft>
              <a:buClr>
                <a:schemeClr val="dk1"/>
              </a:buClr>
              <a:buSzPts val="1400"/>
              <a:buFont typeface="Arial"/>
              <a:buNone/>
              <a:defRPr sz="12000">
                <a:solidFill>
                  <a:schemeClr val="dk1"/>
                </a:solidFill>
              </a:defRPr>
            </a:lvl7pPr>
            <a:lvl8pPr lvl="7" algn="ctr">
              <a:lnSpc>
                <a:spcPct val="100000"/>
              </a:lnSpc>
              <a:spcBef>
                <a:spcPts val="0"/>
              </a:spcBef>
              <a:spcAft>
                <a:spcPts val="0"/>
              </a:spcAft>
              <a:buClr>
                <a:schemeClr val="dk1"/>
              </a:buClr>
              <a:buSzPts val="1400"/>
              <a:buFont typeface="Arial"/>
              <a:buNone/>
              <a:defRPr sz="12000">
                <a:solidFill>
                  <a:schemeClr val="dk1"/>
                </a:solidFill>
              </a:defRPr>
            </a:lvl8pPr>
            <a:lvl9pPr lvl="8" algn="ctr">
              <a:lnSpc>
                <a:spcPct val="100000"/>
              </a:lnSpc>
              <a:spcBef>
                <a:spcPts val="0"/>
              </a:spcBef>
              <a:spcAft>
                <a:spcPts val="0"/>
              </a:spcAft>
              <a:buClr>
                <a:schemeClr val="dk1"/>
              </a:buClr>
              <a:buSzPts val="1400"/>
              <a:buFont typeface="Arial"/>
              <a:buNone/>
              <a:defRPr sz="12000">
                <a:solidFill>
                  <a:schemeClr val="dk1"/>
                </a:solidFill>
              </a:defRPr>
            </a:lvl9pPr>
          </a:lstStyle>
          <a:p/>
        </p:txBody>
      </p:sp>
      <p:sp>
        <p:nvSpPr>
          <p:cNvPr id="91" name="Google Shape;91;p2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228600" lvl="0" marL="457200" marR="0" algn="ctr">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algn="ctr">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algn="ctr">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92" name="Google Shape;92;p23"/>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4"/>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19" name="Google Shape;19;p4"/>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0" name="Google Shape;20;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sp>
        <p:nvSpPr>
          <p:cNvPr id="22" name="Google Shape;22;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3" name="Google Shape;23;p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24" name="Google Shape;24;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400"/>
              <a:buFont typeface="Arial"/>
              <a:buNone/>
              <a:defRPr b="0" i="0" sz="2800" u="none" cap="none" strike="noStrike">
                <a:solidFill>
                  <a:schemeClr val="dk1"/>
                </a:solidFill>
                <a:latin typeface="Arial"/>
                <a:ea typeface="Arial"/>
                <a:cs typeface="Arial"/>
                <a:sym typeface="Arial"/>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228600" lvl="0" marL="457200" marR="0" rtl="0" algn="l">
              <a:lnSpc>
                <a:spcPct val="115000"/>
              </a:lnSpc>
              <a:spcBef>
                <a:spcPts val="0"/>
              </a:spcBef>
              <a:spcAft>
                <a:spcPts val="0"/>
              </a:spcAft>
              <a:buClr>
                <a:schemeClr val="dk2"/>
              </a:buClr>
              <a:buSzPts val="14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8472457" y="4663216"/>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hyperlink" Target="https://jamboard.google.com/d/1-0ZRfj6BvVE34uLszwNFQbgXnHPQiCboYG7PPnx-uhg/edit?usp=shar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5"/>
          <p:cNvSpPr txBox="1"/>
          <p:nvPr>
            <p:ph idx="1" type="subTitle"/>
          </p:nvPr>
        </p:nvSpPr>
        <p:spPr>
          <a:xfrm>
            <a:off x="311744" y="1009444"/>
            <a:ext cx="8520600" cy="2732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2800"/>
              <a:buNone/>
            </a:pPr>
            <a:r>
              <a:rPr b="1" lang="en">
                <a:solidFill>
                  <a:srgbClr val="000000"/>
                </a:solidFill>
                <a:latin typeface="Times New Roman"/>
                <a:ea typeface="Times New Roman"/>
                <a:cs typeface="Times New Roman"/>
                <a:sym typeface="Times New Roman"/>
              </a:rPr>
              <a:t>Inclusive Faculty Mentoring</a:t>
            </a:r>
            <a:endParaRPr b="0" i="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2"/>
              </a:buClr>
              <a:buSzPts val="2800"/>
              <a:buFont typeface="Arial"/>
              <a:buNone/>
            </a:pPr>
            <a:r>
              <a:t/>
            </a:r>
            <a:endParaRPr b="0" i="0" u="none" cap="none" strike="noStrike">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2"/>
              </a:buClr>
              <a:buSzPts val="2800"/>
              <a:buFont typeface="Arial"/>
              <a:buNone/>
            </a:pPr>
            <a:r>
              <a:rPr b="0" i="0" lang="en" u="none" cap="none" strike="noStrike">
                <a:solidFill>
                  <a:srgbClr val="000000"/>
                </a:solidFill>
                <a:latin typeface="Times New Roman"/>
                <a:ea typeface="Times New Roman"/>
                <a:cs typeface="Times New Roman"/>
                <a:sym typeface="Times New Roman"/>
              </a:rPr>
              <a:t>UMBC STRIDE</a:t>
            </a:r>
            <a:endParaRPr>
              <a:solidFill>
                <a:srgbClr val="000000"/>
              </a:solidFill>
              <a:latin typeface="Times New Roman"/>
              <a:ea typeface="Times New Roman"/>
              <a:cs typeface="Times New Roman"/>
              <a:sym typeface="Times New Roman"/>
            </a:endParaRPr>
          </a:p>
          <a:p>
            <a:pPr indent="0" lvl="0" marL="0" rtl="0" algn="ctr">
              <a:lnSpc>
                <a:spcPct val="100000"/>
              </a:lnSpc>
              <a:spcBef>
                <a:spcPts val="0"/>
              </a:spcBef>
              <a:spcAft>
                <a:spcPts val="0"/>
              </a:spcAft>
              <a:buSzPts val="2800"/>
              <a:buNone/>
            </a:pPr>
            <a:r>
              <a:rPr lang="en">
                <a:solidFill>
                  <a:srgbClr val="000000"/>
                </a:solidFill>
                <a:latin typeface="Times New Roman"/>
                <a:ea typeface="Times New Roman"/>
                <a:cs typeface="Times New Roman"/>
                <a:sym typeface="Times New Roman"/>
              </a:rPr>
              <a:t>Friday, April 8, 2022</a:t>
            </a:r>
            <a:endParaRPr>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2"/>
              </a:buClr>
              <a:buSzPts val="2800"/>
              <a:buFont typeface="Arial"/>
              <a:buNone/>
            </a:pPr>
            <a:r>
              <a:rPr b="0" i="0" lang="en" u="none" cap="none" strike="noStrike">
                <a:solidFill>
                  <a:srgbClr val="000000"/>
                </a:solidFill>
                <a:latin typeface="Times New Roman"/>
                <a:ea typeface="Times New Roman"/>
                <a:cs typeface="Times New Roman"/>
                <a:sym typeface="Times New Roman"/>
              </a:rPr>
              <a:t>12:00-1:30pm</a:t>
            </a:r>
            <a:endParaRPr>
              <a:solidFill>
                <a:srgbClr val="0000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2"/>
              </a:buClr>
              <a:buSzPts val="2800"/>
              <a:buFont typeface="Arial"/>
              <a:buNone/>
            </a:pPr>
            <a:br>
              <a:rPr lang="en">
                <a:latin typeface="Times New Roman"/>
                <a:ea typeface="Times New Roman"/>
                <a:cs typeface="Times New Roman"/>
                <a:sym typeface="Times New Roman"/>
              </a:rPr>
            </a:br>
            <a:r>
              <a:rPr lang="en">
                <a:solidFill>
                  <a:srgbClr val="000000"/>
                </a:solidFill>
                <a:latin typeface="Times New Roman"/>
                <a:ea typeface="Times New Roman"/>
                <a:cs typeface="Times New Roman"/>
                <a:sym typeface="Times New Roman"/>
              </a:rPr>
              <a:t>WebEx</a:t>
            </a:r>
            <a:endParaRPr>
              <a:solidFill>
                <a:srgbClr val="000000"/>
              </a:solidFill>
              <a:latin typeface="Times New Roman"/>
              <a:ea typeface="Times New Roman"/>
              <a:cs typeface="Times New Roman"/>
              <a:sym typeface="Times New Roman"/>
            </a:endParaRPr>
          </a:p>
        </p:txBody>
      </p:sp>
      <p:pic>
        <p:nvPicPr>
          <p:cNvPr id="100" name="Google Shape;100;p25"/>
          <p:cNvPicPr preferRelativeResize="0"/>
          <p:nvPr/>
        </p:nvPicPr>
        <p:blipFill rotWithShape="1">
          <a:blip r:embed="rId3">
            <a:alphaModFix/>
          </a:blip>
          <a:srcRect b="0" l="0" r="0" t="0"/>
          <a:stretch/>
        </p:blipFill>
        <p:spPr>
          <a:xfrm>
            <a:off x="0" y="4480450"/>
            <a:ext cx="9144000" cy="693900"/>
          </a:xfrm>
          <a:prstGeom prst="rect">
            <a:avLst/>
          </a:prstGeom>
          <a:noFill/>
          <a:ln>
            <a:noFill/>
          </a:ln>
        </p:spPr>
      </p:pic>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pic>
        <p:nvPicPr>
          <p:cNvPr id="105" name="Google Shape;105;p26"/>
          <p:cNvPicPr preferRelativeResize="0"/>
          <p:nvPr/>
        </p:nvPicPr>
        <p:blipFill rotWithShape="1">
          <a:blip r:embed="rId3">
            <a:alphaModFix/>
          </a:blip>
          <a:srcRect b="0" l="0" r="0" t="0"/>
          <a:stretch/>
        </p:blipFill>
        <p:spPr>
          <a:xfrm>
            <a:off x="0" y="4480450"/>
            <a:ext cx="9144000" cy="693900"/>
          </a:xfrm>
          <a:prstGeom prst="rect">
            <a:avLst/>
          </a:prstGeom>
          <a:noFill/>
          <a:ln>
            <a:noFill/>
          </a:ln>
        </p:spPr>
      </p:pic>
      <p:sp>
        <p:nvSpPr>
          <p:cNvPr id="106" name="Google Shape;106;p26"/>
          <p:cNvSpPr txBox="1"/>
          <p:nvPr>
            <p:ph type="title"/>
          </p:nvPr>
        </p:nvSpPr>
        <p:spPr>
          <a:xfrm>
            <a:off x="311700" y="1358543"/>
            <a:ext cx="8520600" cy="841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600"/>
              <a:buNone/>
            </a:pPr>
            <a:r>
              <a:rPr lang="en" u="sng">
                <a:solidFill>
                  <a:schemeClr val="hlink"/>
                </a:solidFill>
                <a:latin typeface="Times New Roman"/>
                <a:ea typeface="Times New Roman"/>
                <a:cs typeface="Times New Roman"/>
                <a:sym typeface="Times New Roman"/>
                <a:hlinkClick r:id="rId4"/>
              </a:rPr>
              <a:t>What does inclusive faculty mentoring mean to you?</a:t>
            </a:r>
            <a:endParaRPr>
              <a:latin typeface="Times New Roman"/>
              <a:ea typeface="Times New Roman"/>
              <a:cs typeface="Times New Roman"/>
              <a:sym typeface="Times New Roman"/>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7"/>
          <p:cNvSpPr txBox="1"/>
          <p:nvPr>
            <p:ph type="title"/>
          </p:nvPr>
        </p:nvSpPr>
        <p:spPr>
          <a:xfrm>
            <a:off x="136496" y="94616"/>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latin typeface="Times New Roman"/>
                <a:ea typeface="Times New Roman"/>
                <a:cs typeface="Times New Roman"/>
                <a:sym typeface="Times New Roman"/>
              </a:rPr>
              <a:t>Characteristics of Effective Mentoring</a:t>
            </a:r>
            <a:endParaRPr/>
          </a:p>
        </p:txBody>
      </p:sp>
      <p:sp>
        <p:nvSpPr>
          <p:cNvPr id="112" name="Google Shape;112;p27"/>
          <p:cNvSpPr txBox="1"/>
          <p:nvPr>
            <p:ph idx="1" type="body"/>
          </p:nvPr>
        </p:nvSpPr>
        <p:spPr>
          <a:xfrm>
            <a:off x="136496" y="764523"/>
            <a:ext cx="4241848" cy="3416400"/>
          </a:xfrm>
          <a:prstGeom prst="rect">
            <a:avLst/>
          </a:prstGeom>
          <a:noFill/>
          <a:ln>
            <a:noFill/>
          </a:ln>
        </p:spPr>
        <p:txBody>
          <a:bodyPr anchorCtr="0" anchor="t" bIns="91425" lIns="91425" spcFirstLastPara="1" rIns="91425" wrap="square" tIns="91425">
            <a:noAutofit/>
          </a:bodyPr>
          <a:lstStyle/>
          <a:p>
            <a:pPr indent="0" lvl="0" marL="114300" rtl="0" algn="l">
              <a:lnSpc>
                <a:spcPct val="150000"/>
              </a:lnSpc>
              <a:spcBef>
                <a:spcPts val="0"/>
              </a:spcBef>
              <a:spcAft>
                <a:spcPts val="0"/>
              </a:spcAft>
              <a:buSzPts val="1400"/>
              <a:buNone/>
            </a:pPr>
            <a:r>
              <a:rPr lang="en" sz="1400">
                <a:solidFill>
                  <a:schemeClr val="dk1"/>
                </a:solidFill>
              </a:rPr>
              <a:t>1. </a:t>
            </a:r>
            <a:r>
              <a:rPr lang="en" sz="1400">
                <a:solidFill>
                  <a:schemeClr val="dk1"/>
                </a:solidFill>
                <a:latin typeface="Times New Roman"/>
                <a:ea typeface="Times New Roman"/>
                <a:cs typeface="Times New Roman"/>
                <a:sym typeface="Times New Roman"/>
              </a:rPr>
              <a:t>Development of clear, agreed-upon career goals and plans to achieve them:</a:t>
            </a:r>
            <a:endParaRPr/>
          </a:p>
          <a:p>
            <a:pPr indent="0" lvl="0" marL="114300" rtl="0" algn="l">
              <a:lnSpc>
                <a:spcPct val="100000"/>
              </a:lnSpc>
              <a:spcBef>
                <a:spcPts val="0"/>
              </a:spcBef>
              <a:spcAft>
                <a:spcPts val="0"/>
              </a:spcAft>
              <a:buSzPts val="1400"/>
              <a:buNone/>
            </a:pPr>
            <a:r>
              <a:rPr lang="en" sz="1400">
                <a:solidFill>
                  <a:schemeClr val="dk1"/>
                </a:solidFill>
                <a:latin typeface="Times New Roman"/>
                <a:ea typeface="Times New Roman"/>
                <a:cs typeface="Times New Roman"/>
                <a:sym typeface="Times New Roman"/>
              </a:rPr>
              <a:t>     a. Objectives</a:t>
            </a:r>
            <a:endParaRPr/>
          </a:p>
          <a:p>
            <a:pPr indent="0" lvl="0" marL="114300" rtl="0" algn="l">
              <a:lnSpc>
                <a:spcPct val="100000"/>
              </a:lnSpc>
              <a:spcBef>
                <a:spcPts val="0"/>
              </a:spcBef>
              <a:spcAft>
                <a:spcPts val="0"/>
              </a:spcAft>
              <a:buSzPts val="1400"/>
              <a:buNone/>
            </a:pPr>
            <a:r>
              <a:rPr lang="en" sz="1400">
                <a:solidFill>
                  <a:schemeClr val="dk1"/>
                </a:solidFill>
                <a:latin typeface="Times New Roman"/>
                <a:ea typeface="Times New Roman"/>
                <a:cs typeface="Times New Roman"/>
                <a:sym typeface="Times New Roman"/>
              </a:rPr>
              <a:t>     b. Strategies for achieving them</a:t>
            </a:r>
            <a:endParaRPr/>
          </a:p>
          <a:p>
            <a:pPr indent="0" lvl="0" marL="114300" rtl="0" algn="l">
              <a:lnSpc>
                <a:spcPct val="100000"/>
              </a:lnSpc>
              <a:spcBef>
                <a:spcPts val="0"/>
              </a:spcBef>
              <a:spcAft>
                <a:spcPts val="0"/>
              </a:spcAft>
              <a:buSzPts val="1400"/>
              <a:buNone/>
            </a:pPr>
            <a:r>
              <a:rPr lang="en" sz="1400">
                <a:solidFill>
                  <a:schemeClr val="dk1"/>
                </a:solidFill>
                <a:latin typeface="Times New Roman"/>
                <a:ea typeface="Times New Roman"/>
                <a:cs typeface="Times New Roman"/>
                <a:sym typeface="Times New Roman"/>
              </a:rPr>
              <a:t>     c. Specific deliverables</a:t>
            </a:r>
            <a:endParaRPr/>
          </a:p>
          <a:p>
            <a:pPr indent="0" lvl="0" marL="114300" rtl="0" algn="l">
              <a:lnSpc>
                <a:spcPct val="100000"/>
              </a:lnSpc>
              <a:spcBef>
                <a:spcPts val="0"/>
              </a:spcBef>
              <a:spcAft>
                <a:spcPts val="0"/>
              </a:spcAft>
              <a:buSzPts val="1400"/>
              <a:buNone/>
            </a:pPr>
            <a:r>
              <a:rPr lang="en" sz="1400">
                <a:solidFill>
                  <a:schemeClr val="dk1"/>
                </a:solidFill>
                <a:latin typeface="Times New Roman"/>
                <a:ea typeface="Times New Roman"/>
                <a:cs typeface="Times New Roman"/>
                <a:sym typeface="Times New Roman"/>
              </a:rPr>
              <a:t>     d. Timelines</a:t>
            </a:r>
            <a:endParaRPr/>
          </a:p>
          <a:p>
            <a:pPr indent="0" lvl="0" marL="114300" rtl="0" algn="l">
              <a:lnSpc>
                <a:spcPct val="100000"/>
              </a:lnSpc>
              <a:spcBef>
                <a:spcPts val="0"/>
              </a:spcBef>
              <a:spcAft>
                <a:spcPts val="0"/>
              </a:spcAft>
              <a:buSzPts val="1400"/>
              <a:buNone/>
            </a:pPr>
            <a:r>
              <a:t/>
            </a:r>
            <a:endParaRPr>
              <a:solidFill>
                <a:schemeClr val="dk1"/>
              </a:solidFill>
              <a:latin typeface="Times New Roman"/>
              <a:ea typeface="Times New Roman"/>
              <a:cs typeface="Times New Roman"/>
              <a:sym typeface="Times New Roman"/>
            </a:endParaRPr>
          </a:p>
          <a:p>
            <a:pPr indent="0" lvl="0" marL="114300" rtl="0" algn="l">
              <a:lnSpc>
                <a:spcPct val="100000"/>
              </a:lnSpc>
              <a:spcBef>
                <a:spcPts val="0"/>
              </a:spcBef>
              <a:spcAft>
                <a:spcPts val="0"/>
              </a:spcAft>
              <a:buSzPts val="1400"/>
              <a:buNone/>
            </a:pPr>
            <a:r>
              <a:rPr lang="en" sz="1400">
                <a:solidFill>
                  <a:schemeClr val="dk1"/>
                </a:solidFill>
                <a:latin typeface="Times New Roman"/>
                <a:ea typeface="Times New Roman"/>
                <a:cs typeface="Times New Roman"/>
                <a:sym typeface="Times New Roman"/>
              </a:rPr>
              <a:t>2. Agreeing upon roles for each mentor when there is more than one mentor (particularly important for interdisciplinary scholars) as well as whether technical or psychosocial functions are the focus</a:t>
            </a:r>
            <a:r>
              <a:rPr lang="en">
                <a:solidFill>
                  <a:schemeClr val="dk1"/>
                </a:solidFill>
                <a:latin typeface="Times New Roman"/>
                <a:ea typeface="Times New Roman"/>
                <a:cs typeface="Times New Roman"/>
                <a:sym typeface="Times New Roman"/>
              </a:rPr>
              <a:t>.</a:t>
            </a:r>
            <a:endParaRPr sz="1400">
              <a:solidFill>
                <a:schemeClr val="dk1"/>
              </a:solidFill>
              <a:latin typeface="Times New Roman"/>
              <a:ea typeface="Times New Roman"/>
              <a:cs typeface="Times New Roman"/>
              <a:sym typeface="Times New Roman"/>
            </a:endParaRPr>
          </a:p>
          <a:p>
            <a:pPr indent="0" lvl="0" marL="114300" rtl="0" algn="l">
              <a:lnSpc>
                <a:spcPct val="100000"/>
              </a:lnSpc>
              <a:spcBef>
                <a:spcPts val="0"/>
              </a:spcBef>
              <a:spcAft>
                <a:spcPts val="0"/>
              </a:spcAft>
              <a:buSzPts val="1400"/>
              <a:buNone/>
            </a:pPr>
            <a:r>
              <a:t/>
            </a:r>
            <a:endParaRPr>
              <a:solidFill>
                <a:schemeClr val="dk1"/>
              </a:solidFill>
              <a:latin typeface="Times New Roman"/>
              <a:ea typeface="Times New Roman"/>
              <a:cs typeface="Times New Roman"/>
              <a:sym typeface="Times New Roman"/>
            </a:endParaRPr>
          </a:p>
          <a:p>
            <a:pPr indent="0" lvl="0" marL="114300" rtl="0" algn="l">
              <a:lnSpc>
                <a:spcPct val="100000"/>
              </a:lnSpc>
              <a:spcBef>
                <a:spcPts val="0"/>
              </a:spcBef>
              <a:spcAft>
                <a:spcPts val="0"/>
              </a:spcAft>
              <a:buSzPts val="1400"/>
              <a:buNone/>
            </a:pPr>
            <a:r>
              <a:rPr lang="en" sz="1400">
                <a:solidFill>
                  <a:schemeClr val="dk1"/>
                </a:solidFill>
                <a:latin typeface="Times New Roman"/>
                <a:ea typeface="Times New Roman"/>
                <a:cs typeface="Times New Roman"/>
                <a:sym typeface="Times New Roman"/>
              </a:rPr>
              <a:t>3. Setting clear rules regarding meetings (frequency, agenda, and deliverables)</a:t>
            </a:r>
            <a:endParaRPr sz="1400">
              <a:solidFill>
                <a:schemeClr val="dk1"/>
              </a:solidFill>
            </a:endParaRPr>
          </a:p>
          <a:p>
            <a:pPr indent="0" lvl="0" marL="114300" rtl="0" algn="l">
              <a:lnSpc>
                <a:spcPct val="100000"/>
              </a:lnSpc>
              <a:spcBef>
                <a:spcPts val="0"/>
              </a:spcBef>
              <a:spcAft>
                <a:spcPts val="0"/>
              </a:spcAft>
              <a:buSzPts val="1400"/>
              <a:buNone/>
            </a:pPr>
            <a:r>
              <a:t/>
            </a:r>
            <a:endParaRPr>
              <a:solidFill>
                <a:schemeClr val="dk1"/>
              </a:solidFill>
              <a:latin typeface="Times New Roman"/>
              <a:ea typeface="Times New Roman"/>
              <a:cs typeface="Times New Roman"/>
              <a:sym typeface="Times New Roman"/>
            </a:endParaRPr>
          </a:p>
          <a:p>
            <a:pPr indent="0" lvl="0" marL="114300" rtl="0" algn="l">
              <a:lnSpc>
                <a:spcPct val="100000"/>
              </a:lnSpc>
              <a:spcBef>
                <a:spcPts val="0"/>
              </a:spcBef>
              <a:spcAft>
                <a:spcPts val="0"/>
              </a:spcAft>
              <a:buSzPts val="1400"/>
              <a:buNone/>
            </a:pPr>
            <a:r>
              <a:rPr lang="en" sz="1400">
                <a:solidFill>
                  <a:schemeClr val="dk1"/>
                </a:solidFill>
                <a:latin typeface="Times New Roman"/>
                <a:ea typeface="Times New Roman"/>
                <a:cs typeface="Times New Roman"/>
                <a:sym typeface="Times New Roman"/>
              </a:rPr>
              <a:t>4. Establishing accountability and oversight for mentors and mentees when formal assignment is made</a:t>
            </a:r>
            <a:endParaRPr sz="1400">
              <a:solidFill>
                <a:schemeClr val="dk1"/>
              </a:solidFill>
            </a:endParaRPr>
          </a:p>
          <a:p>
            <a:pPr indent="0" lvl="0" marL="114300" rtl="0" algn="l">
              <a:lnSpc>
                <a:spcPct val="114999"/>
              </a:lnSpc>
              <a:spcBef>
                <a:spcPts val="0"/>
              </a:spcBef>
              <a:spcAft>
                <a:spcPts val="0"/>
              </a:spcAft>
              <a:buSzPts val="1400"/>
              <a:buNone/>
            </a:pPr>
            <a:r>
              <a:t/>
            </a:r>
            <a:endParaRPr sz="1400">
              <a:solidFill>
                <a:schemeClr val="dk1"/>
              </a:solidFill>
              <a:latin typeface="Times New Roman"/>
              <a:ea typeface="Times New Roman"/>
              <a:cs typeface="Times New Roman"/>
              <a:sym typeface="Times New Roman"/>
            </a:endParaRPr>
          </a:p>
        </p:txBody>
      </p:sp>
      <p:sp>
        <p:nvSpPr>
          <p:cNvPr id="113" name="Google Shape;113;p27"/>
          <p:cNvSpPr txBox="1"/>
          <p:nvPr>
            <p:ph idx="2" type="body"/>
          </p:nvPr>
        </p:nvSpPr>
        <p:spPr>
          <a:xfrm>
            <a:off x="4732283" y="764523"/>
            <a:ext cx="4467111" cy="4259049"/>
          </a:xfrm>
          <a:prstGeom prst="rect">
            <a:avLst/>
          </a:prstGeom>
          <a:noFill/>
          <a:ln>
            <a:noFill/>
          </a:ln>
        </p:spPr>
        <p:txBody>
          <a:bodyPr anchorCtr="0" anchor="t" bIns="91425" lIns="91425" spcFirstLastPara="1" rIns="91425" wrap="square" tIns="91425">
            <a:noAutofit/>
          </a:bodyPr>
          <a:lstStyle/>
          <a:p>
            <a:pPr indent="0" lvl="0" marL="139700" rtl="0" algn="l">
              <a:lnSpc>
                <a:spcPct val="150000"/>
              </a:lnSpc>
              <a:spcBef>
                <a:spcPts val="0"/>
              </a:spcBef>
              <a:spcAft>
                <a:spcPts val="0"/>
              </a:spcAft>
              <a:buSzPts val="1400"/>
              <a:buNone/>
            </a:pPr>
            <a:r>
              <a:rPr lang="en">
                <a:solidFill>
                  <a:schemeClr val="dk1"/>
                </a:solidFill>
                <a:latin typeface="Times New Roman"/>
                <a:ea typeface="Times New Roman"/>
                <a:cs typeface="Times New Roman"/>
                <a:sym typeface="Times New Roman"/>
              </a:rPr>
              <a:t>5. Maintaining confidentiality when requested and appropriate.</a:t>
            </a:r>
            <a:endParaRPr>
              <a:solidFill>
                <a:schemeClr val="dk1"/>
              </a:solidFill>
            </a:endParaRPr>
          </a:p>
          <a:p>
            <a:pPr indent="0" lvl="0" marL="139700" rtl="0" algn="l">
              <a:lnSpc>
                <a:spcPct val="100000"/>
              </a:lnSpc>
              <a:spcBef>
                <a:spcPts val="0"/>
              </a:spcBef>
              <a:spcAft>
                <a:spcPts val="0"/>
              </a:spcAft>
              <a:buSzPts val="1400"/>
              <a:buNone/>
            </a:pPr>
            <a:r>
              <a:t/>
            </a:r>
            <a:endParaRPr>
              <a:solidFill>
                <a:schemeClr val="dk1"/>
              </a:solidFill>
              <a:latin typeface="Times New Roman"/>
              <a:ea typeface="Times New Roman"/>
              <a:cs typeface="Times New Roman"/>
              <a:sym typeface="Times New Roman"/>
            </a:endParaRPr>
          </a:p>
          <a:p>
            <a:pPr indent="0" lvl="0" marL="139700" rtl="0" algn="l">
              <a:lnSpc>
                <a:spcPct val="100000"/>
              </a:lnSpc>
              <a:spcBef>
                <a:spcPts val="0"/>
              </a:spcBef>
              <a:spcAft>
                <a:spcPts val="0"/>
              </a:spcAft>
              <a:buSzPts val="1400"/>
              <a:buNone/>
            </a:pPr>
            <a:r>
              <a:rPr lang="en">
                <a:solidFill>
                  <a:schemeClr val="dk1"/>
                </a:solidFill>
                <a:latin typeface="Times New Roman"/>
                <a:ea typeface="Times New Roman"/>
                <a:cs typeface="Times New Roman"/>
                <a:sym typeface="Times New Roman"/>
              </a:rPr>
              <a:t>6. Agreeing on communication mechanisms, frequency, and style.</a:t>
            </a:r>
            <a:endParaRPr>
              <a:solidFill>
                <a:schemeClr val="dk1"/>
              </a:solidFill>
            </a:endParaRPr>
          </a:p>
          <a:p>
            <a:pPr indent="0" lvl="0" marL="139700" rtl="0" algn="l">
              <a:lnSpc>
                <a:spcPct val="100000"/>
              </a:lnSpc>
              <a:spcBef>
                <a:spcPts val="0"/>
              </a:spcBef>
              <a:spcAft>
                <a:spcPts val="0"/>
              </a:spcAft>
              <a:buSzPts val="1400"/>
              <a:buNone/>
            </a:pPr>
            <a:r>
              <a:t/>
            </a:r>
            <a:endParaRPr>
              <a:solidFill>
                <a:schemeClr val="dk1"/>
              </a:solidFill>
              <a:latin typeface="Times New Roman"/>
              <a:ea typeface="Times New Roman"/>
              <a:cs typeface="Times New Roman"/>
              <a:sym typeface="Times New Roman"/>
            </a:endParaRPr>
          </a:p>
          <a:p>
            <a:pPr indent="0" lvl="0" marL="139700" rtl="0" algn="l">
              <a:lnSpc>
                <a:spcPct val="150000"/>
              </a:lnSpc>
              <a:spcBef>
                <a:spcPts val="0"/>
              </a:spcBef>
              <a:spcAft>
                <a:spcPts val="0"/>
              </a:spcAft>
              <a:buSzPts val="1400"/>
              <a:buNone/>
            </a:pPr>
            <a:r>
              <a:rPr lang="en">
                <a:solidFill>
                  <a:schemeClr val="dk1"/>
                </a:solidFill>
                <a:latin typeface="Times New Roman"/>
                <a:ea typeface="Times New Roman"/>
                <a:cs typeface="Times New Roman"/>
                <a:sym typeface="Times New Roman"/>
              </a:rPr>
              <a:t>7. Measuring progress with timelines.</a:t>
            </a:r>
            <a:endParaRPr>
              <a:solidFill>
                <a:schemeClr val="dk1"/>
              </a:solidFill>
            </a:endParaRPr>
          </a:p>
          <a:p>
            <a:pPr indent="0" lvl="0" marL="139700" rtl="0" algn="l">
              <a:lnSpc>
                <a:spcPct val="150000"/>
              </a:lnSpc>
              <a:spcBef>
                <a:spcPts val="0"/>
              </a:spcBef>
              <a:spcAft>
                <a:spcPts val="0"/>
              </a:spcAft>
              <a:buSzPts val="1400"/>
              <a:buNone/>
            </a:pPr>
            <a:r>
              <a:t/>
            </a:r>
            <a:endParaRPr>
              <a:solidFill>
                <a:schemeClr val="dk1"/>
              </a:solidFill>
              <a:latin typeface="Times New Roman"/>
              <a:ea typeface="Times New Roman"/>
              <a:cs typeface="Times New Roman"/>
              <a:sym typeface="Times New Roman"/>
            </a:endParaRPr>
          </a:p>
          <a:p>
            <a:pPr indent="0" lvl="0" marL="139700" rtl="0" algn="l">
              <a:lnSpc>
                <a:spcPct val="150000"/>
              </a:lnSpc>
              <a:spcBef>
                <a:spcPts val="0"/>
              </a:spcBef>
              <a:spcAft>
                <a:spcPts val="0"/>
              </a:spcAft>
              <a:buSzPts val="1400"/>
              <a:buNone/>
            </a:pPr>
            <a:r>
              <a:rPr lang="en">
                <a:solidFill>
                  <a:schemeClr val="dk1"/>
                </a:solidFill>
                <a:latin typeface="Times New Roman"/>
                <a:ea typeface="Times New Roman"/>
                <a:cs typeface="Times New Roman"/>
                <a:sym typeface="Times New Roman"/>
              </a:rPr>
              <a:t>8. Providing constructive feedback.</a:t>
            </a:r>
            <a:endParaRPr>
              <a:solidFill>
                <a:schemeClr val="dk1"/>
              </a:solidFill>
            </a:endParaRPr>
          </a:p>
          <a:p>
            <a:pPr indent="0" lvl="0" marL="139700" rtl="0" algn="l">
              <a:lnSpc>
                <a:spcPct val="150000"/>
              </a:lnSpc>
              <a:spcBef>
                <a:spcPts val="0"/>
              </a:spcBef>
              <a:spcAft>
                <a:spcPts val="0"/>
              </a:spcAft>
              <a:buSzPts val="1400"/>
              <a:buNone/>
            </a:pPr>
            <a:r>
              <a:t/>
            </a:r>
            <a:endParaRPr>
              <a:solidFill>
                <a:schemeClr val="dk1"/>
              </a:solidFill>
              <a:latin typeface="Times New Roman"/>
              <a:ea typeface="Times New Roman"/>
              <a:cs typeface="Times New Roman"/>
              <a:sym typeface="Times New Roman"/>
            </a:endParaRPr>
          </a:p>
          <a:p>
            <a:pPr indent="0" lvl="0" marL="139700" rtl="0" algn="l">
              <a:lnSpc>
                <a:spcPct val="100000"/>
              </a:lnSpc>
              <a:spcBef>
                <a:spcPts val="0"/>
              </a:spcBef>
              <a:spcAft>
                <a:spcPts val="0"/>
              </a:spcAft>
              <a:buSzPts val="1400"/>
              <a:buNone/>
            </a:pPr>
            <a:r>
              <a:rPr lang="en">
                <a:solidFill>
                  <a:schemeClr val="dk1"/>
                </a:solidFill>
                <a:latin typeface="Times New Roman"/>
                <a:ea typeface="Times New Roman"/>
                <a:cs typeface="Times New Roman"/>
                <a:sym typeface="Times New Roman"/>
              </a:rPr>
              <a:t>9. Creating an environment of trust and open communication.</a:t>
            </a:r>
            <a:endParaRPr>
              <a:solidFill>
                <a:schemeClr val="dk1"/>
              </a:solidFill>
            </a:endParaRPr>
          </a:p>
          <a:p>
            <a:pPr indent="0" lvl="0" marL="139700" rtl="0" algn="l">
              <a:lnSpc>
                <a:spcPct val="100000"/>
              </a:lnSpc>
              <a:spcBef>
                <a:spcPts val="0"/>
              </a:spcBef>
              <a:spcAft>
                <a:spcPts val="0"/>
              </a:spcAft>
              <a:buSzPts val="1400"/>
              <a:buNone/>
            </a:pPr>
            <a:r>
              <a:t/>
            </a:r>
            <a:endParaRPr>
              <a:solidFill>
                <a:schemeClr val="dk1"/>
              </a:solidFill>
              <a:latin typeface="Times New Roman"/>
              <a:ea typeface="Times New Roman"/>
              <a:cs typeface="Times New Roman"/>
              <a:sym typeface="Times New Roman"/>
            </a:endParaRPr>
          </a:p>
          <a:p>
            <a:pPr indent="0" lvl="0" marL="139700" rtl="0" algn="l">
              <a:lnSpc>
                <a:spcPct val="100000"/>
              </a:lnSpc>
              <a:spcBef>
                <a:spcPts val="0"/>
              </a:spcBef>
              <a:spcAft>
                <a:spcPts val="0"/>
              </a:spcAft>
              <a:buSzPts val="1400"/>
              <a:buNone/>
            </a:pPr>
            <a:r>
              <a:rPr lang="en">
                <a:solidFill>
                  <a:schemeClr val="dk1"/>
                </a:solidFill>
                <a:latin typeface="Times New Roman"/>
                <a:ea typeface="Times New Roman"/>
                <a:cs typeface="Times New Roman"/>
                <a:sym typeface="Times New Roman"/>
              </a:rPr>
              <a:t>10. Gradually reducing level of guidance, with encouragement toward academic independence.</a:t>
            </a:r>
            <a:endParaRPr>
              <a:solidFill>
                <a:schemeClr val="dk1"/>
              </a:solidFill>
            </a:endParaRPr>
          </a:p>
          <a:p>
            <a:pPr indent="-228600" lvl="0" marL="457200" rtl="0" algn="l">
              <a:lnSpc>
                <a:spcPct val="114999"/>
              </a:lnSpc>
              <a:spcBef>
                <a:spcPts val="0"/>
              </a:spcBef>
              <a:spcAft>
                <a:spcPts val="0"/>
              </a:spcAft>
              <a:buSzPts val="14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pic>
        <p:nvPicPr>
          <p:cNvPr id="118" name="Google Shape;118;p28"/>
          <p:cNvPicPr preferRelativeResize="0"/>
          <p:nvPr/>
        </p:nvPicPr>
        <p:blipFill rotWithShape="1">
          <a:blip r:embed="rId3">
            <a:alphaModFix/>
          </a:blip>
          <a:srcRect b="0" l="0" r="0" t="0"/>
          <a:stretch/>
        </p:blipFill>
        <p:spPr>
          <a:xfrm>
            <a:off x="0" y="4480450"/>
            <a:ext cx="9144000" cy="693900"/>
          </a:xfrm>
          <a:prstGeom prst="rect">
            <a:avLst/>
          </a:prstGeom>
          <a:noFill/>
          <a:ln>
            <a:noFill/>
          </a:ln>
        </p:spPr>
      </p:pic>
      <p:sp>
        <p:nvSpPr>
          <p:cNvPr id="119" name="Google Shape;119;p28"/>
          <p:cNvSpPr txBox="1"/>
          <p:nvPr>
            <p:ph type="title"/>
          </p:nvPr>
        </p:nvSpPr>
        <p:spPr>
          <a:xfrm>
            <a:off x="111466" y="94616"/>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latin typeface="Times New Roman"/>
                <a:ea typeface="Times New Roman"/>
                <a:cs typeface="Times New Roman"/>
                <a:sym typeface="Times New Roman"/>
              </a:rPr>
              <a:t>Qualities of Effective Mentors   </a:t>
            </a:r>
            <a:endParaRPr b="1">
              <a:latin typeface="Times New Roman"/>
              <a:ea typeface="Times New Roman"/>
              <a:cs typeface="Times New Roman"/>
              <a:sym typeface="Times New Roman"/>
            </a:endParaRPr>
          </a:p>
        </p:txBody>
      </p:sp>
      <p:sp>
        <p:nvSpPr>
          <p:cNvPr id="120" name="Google Shape;120;p28"/>
          <p:cNvSpPr txBox="1"/>
          <p:nvPr>
            <p:ph idx="1" type="body"/>
          </p:nvPr>
        </p:nvSpPr>
        <p:spPr>
          <a:xfrm>
            <a:off x="111467" y="718634"/>
            <a:ext cx="6728245" cy="3661342"/>
          </a:xfrm>
          <a:prstGeom prst="rect">
            <a:avLst/>
          </a:prstGeom>
          <a:noFill/>
          <a:ln>
            <a:noFill/>
          </a:ln>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Font typeface="Arial"/>
              <a:buAutoNum type="arabicPeriod"/>
            </a:pPr>
            <a:r>
              <a:rPr lang="en" sz="1600">
                <a:solidFill>
                  <a:schemeClr val="dk1"/>
                </a:solidFill>
                <a:latin typeface="Times New Roman"/>
                <a:ea typeface="Times New Roman"/>
                <a:cs typeface="Times New Roman"/>
                <a:sym typeface="Times New Roman"/>
              </a:rPr>
              <a:t>Commitment to the time required for meeting and advising.</a:t>
            </a:r>
            <a:endParaRPr sz="1600">
              <a:solidFill>
                <a:schemeClr val="dk1"/>
              </a:solidFill>
            </a:endParaRPr>
          </a:p>
          <a:p>
            <a:pPr indent="-342900" lvl="0" marL="457200" rtl="0" algn="l">
              <a:lnSpc>
                <a:spcPct val="150000"/>
              </a:lnSpc>
              <a:spcBef>
                <a:spcPts val="0"/>
              </a:spcBef>
              <a:spcAft>
                <a:spcPts val="0"/>
              </a:spcAft>
              <a:buSzPts val="1800"/>
              <a:buFont typeface="Arial"/>
              <a:buAutoNum type="arabicPeriod"/>
            </a:pPr>
            <a:r>
              <a:rPr lang="en" sz="1600">
                <a:solidFill>
                  <a:schemeClr val="dk1"/>
                </a:solidFill>
                <a:latin typeface="Times New Roman"/>
                <a:ea typeface="Times New Roman"/>
                <a:cs typeface="Times New Roman"/>
                <a:sym typeface="Times New Roman"/>
              </a:rPr>
              <a:t>Commitment to reviewing the mentee’s work.</a:t>
            </a:r>
            <a:endParaRPr sz="1600">
              <a:solidFill>
                <a:schemeClr val="dk1"/>
              </a:solidFill>
            </a:endParaRPr>
          </a:p>
          <a:p>
            <a:pPr indent="-342900" lvl="0" marL="457200" rtl="0" algn="l">
              <a:lnSpc>
                <a:spcPct val="150000"/>
              </a:lnSpc>
              <a:spcBef>
                <a:spcPts val="0"/>
              </a:spcBef>
              <a:spcAft>
                <a:spcPts val="0"/>
              </a:spcAft>
              <a:buSzPts val="1800"/>
              <a:buFont typeface="Arial"/>
              <a:buAutoNum type="arabicPeriod"/>
            </a:pPr>
            <a:r>
              <a:rPr lang="en" sz="1600">
                <a:solidFill>
                  <a:schemeClr val="dk1"/>
                </a:solidFill>
                <a:latin typeface="Times New Roman"/>
                <a:ea typeface="Times New Roman"/>
                <a:cs typeface="Times New Roman"/>
                <a:sym typeface="Times New Roman"/>
              </a:rPr>
              <a:t>Guidance on setting realistic career vision/goals/objectives.</a:t>
            </a:r>
            <a:endParaRPr sz="1600">
              <a:solidFill>
                <a:schemeClr val="dk1"/>
              </a:solidFill>
            </a:endParaRPr>
          </a:p>
          <a:p>
            <a:pPr indent="-342900" lvl="0" marL="457200" rtl="0" algn="l">
              <a:lnSpc>
                <a:spcPct val="150000"/>
              </a:lnSpc>
              <a:spcBef>
                <a:spcPts val="0"/>
              </a:spcBef>
              <a:spcAft>
                <a:spcPts val="0"/>
              </a:spcAft>
              <a:buSzPts val="1800"/>
              <a:buFont typeface="Arial"/>
              <a:buAutoNum type="arabicPeriod"/>
            </a:pPr>
            <a:r>
              <a:rPr lang="en" sz="1600">
                <a:solidFill>
                  <a:schemeClr val="dk1"/>
                </a:solidFill>
                <a:latin typeface="Times New Roman"/>
                <a:ea typeface="Times New Roman"/>
                <a:cs typeface="Times New Roman"/>
                <a:sym typeface="Times New Roman"/>
              </a:rPr>
              <a:t>Collaborative development of appropriate goals and strategies for achieving goals.</a:t>
            </a:r>
            <a:endParaRPr sz="1600">
              <a:solidFill>
                <a:schemeClr val="dk1"/>
              </a:solidFill>
            </a:endParaRPr>
          </a:p>
          <a:p>
            <a:pPr indent="-342900" lvl="0" marL="457200" rtl="0" algn="l">
              <a:lnSpc>
                <a:spcPct val="100000"/>
              </a:lnSpc>
              <a:spcBef>
                <a:spcPts val="0"/>
              </a:spcBef>
              <a:spcAft>
                <a:spcPts val="0"/>
              </a:spcAft>
              <a:buSzPts val="1800"/>
              <a:buFont typeface="Arial"/>
              <a:buAutoNum type="arabicPeriod"/>
            </a:pPr>
            <a:r>
              <a:rPr lang="en" sz="1600">
                <a:solidFill>
                  <a:schemeClr val="dk1"/>
                </a:solidFill>
                <a:latin typeface="Times New Roman"/>
                <a:ea typeface="Times New Roman"/>
                <a:cs typeface="Times New Roman"/>
                <a:sym typeface="Times New Roman"/>
              </a:rPr>
              <a:t>Guidance and resources for developing academic competencies, in scholarly research, teaching, scholarly presentations, and overall career management. </a:t>
            </a:r>
            <a:endParaRPr sz="1600">
              <a:solidFill>
                <a:schemeClr val="dk1"/>
              </a:solidFill>
            </a:endParaRPr>
          </a:p>
          <a:p>
            <a:pPr indent="-342900" lvl="0" marL="457200" rtl="0" algn="l">
              <a:lnSpc>
                <a:spcPct val="150000"/>
              </a:lnSpc>
              <a:spcBef>
                <a:spcPts val="0"/>
              </a:spcBef>
              <a:spcAft>
                <a:spcPts val="0"/>
              </a:spcAft>
              <a:buSzPts val="1800"/>
              <a:buFont typeface="Arial"/>
              <a:buAutoNum type="arabicPeriod"/>
            </a:pPr>
            <a:r>
              <a:rPr lang="en" sz="1600">
                <a:solidFill>
                  <a:schemeClr val="dk1"/>
                </a:solidFill>
                <a:latin typeface="Times New Roman"/>
                <a:ea typeface="Times New Roman"/>
                <a:cs typeface="Times New Roman"/>
                <a:sym typeface="Times New Roman"/>
              </a:rPr>
              <a:t>Facilitation in the development of academic networks. </a:t>
            </a:r>
            <a:endParaRPr sz="1600">
              <a:solidFill>
                <a:schemeClr val="dk1"/>
              </a:solidFill>
            </a:endParaRPr>
          </a:p>
          <a:p>
            <a:pPr indent="-342900" lvl="0" marL="457200" rtl="0" algn="l">
              <a:lnSpc>
                <a:spcPct val="100000"/>
              </a:lnSpc>
              <a:spcBef>
                <a:spcPts val="0"/>
              </a:spcBef>
              <a:spcAft>
                <a:spcPts val="0"/>
              </a:spcAft>
              <a:buSzPts val="1800"/>
              <a:buFont typeface="Arial"/>
              <a:buAutoNum type="arabicPeriod"/>
            </a:pPr>
            <a:r>
              <a:rPr lang="en" sz="1600">
                <a:solidFill>
                  <a:schemeClr val="dk1"/>
                </a:solidFill>
                <a:latin typeface="Times New Roman"/>
                <a:ea typeface="Times New Roman"/>
                <a:cs typeface="Times New Roman"/>
                <a:sym typeface="Times New Roman"/>
              </a:rPr>
              <a:t>Careful and active listening, ability to work across boundaries of gender/race/ethnicity/sexual orientation/culture/religion.</a:t>
            </a:r>
            <a:endParaRPr sz="1600">
              <a:solidFill>
                <a:schemeClr val="dk1"/>
              </a:solidFill>
            </a:endParaRP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pic>
        <p:nvPicPr>
          <p:cNvPr id="125" name="Google Shape;125;p29"/>
          <p:cNvPicPr preferRelativeResize="0"/>
          <p:nvPr/>
        </p:nvPicPr>
        <p:blipFill rotWithShape="1">
          <a:blip r:embed="rId3">
            <a:alphaModFix/>
          </a:blip>
          <a:srcRect b="0" l="0" r="0" t="0"/>
          <a:stretch/>
        </p:blipFill>
        <p:spPr>
          <a:xfrm>
            <a:off x="0" y="4480450"/>
            <a:ext cx="9144000" cy="693900"/>
          </a:xfrm>
          <a:prstGeom prst="rect">
            <a:avLst/>
          </a:prstGeom>
          <a:noFill/>
          <a:ln>
            <a:noFill/>
          </a:ln>
        </p:spPr>
      </p:pic>
      <p:sp>
        <p:nvSpPr>
          <p:cNvPr id="126" name="Google Shape;126;p29"/>
          <p:cNvSpPr txBox="1"/>
          <p:nvPr>
            <p:ph type="title"/>
          </p:nvPr>
        </p:nvSpPr>
        <p:spPr>
          <a:xfrm>
            <a:off x="242948" y="212987"/>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a:latin typeface="Times New Roman"/>
                <a:ea typeface="Times New Roman"/>
                <a:cs typeface="Times New Roman"/>
                <a:sym typeface="Times New Roman"/>
              </a:rPr>
              <a:t>Scenarios</a:t>
            </a:r>
            <a:endParaRPr/>
          </a:p>
        </p:txBody>
      </p:sp>
      <p:sp>
        <p:nvSpPr>
          <p:cNvPr id="127" name="Google Shape;127;p29"/>
          <p:cNvSpPr txBox="1"/>
          <p:nvPr>
            <p:ph idx="1" type="body"/>
          </p:nvPr>
        </p:nvSpPr>
        <p:spPr>
          <a:xfrm>
            <a:off x="169796" y="775846"/>
            <a:ext cx="5028396" cy="3416400"/>
          </a:xfrm>
          <a:prstGeom prst="rect">
            <a:avLst/>
          </a:prstGeom>
          <a:noFill/>
          <a:ln>
            <a:noFill/>
          </a:ln>
        </p:spPr>
        <p:txBody>
          <a:bodyPr anchorCtr="0" anchor="t" bIns="91425" lIns="91425" spcFirstLastPara="1" rIns="91425" wrap="square" tIns="91425">
            <a:noAutofit/>
          </a:bodyPr>
          <a:lstStyle/>
          <a:p>
            <a:pPr indent="0" lvl="0" marL="139700" rtl="0" algn="l">
              <a:lnSpc>
                <a:spcPct val="115000"/>
              </a:lnSpc>
              <a:spcBef>
                <a:spcPts val="0"/>
              </a:spcBef>
              <a:spcAft>
                <a:spcPts val="0"/>
              </a:spcAft>
              <a:buSzPts val="1800"/>
              <a:buNone/>
            </a:pPr>
            <a:r>
              <a:t/>
            </a:r>
            <a:endParaRPr/>
          </a:p>
          <a:p>
            <a:pPr indent="-342900" lvl="0" marL="482600" rtl="0" algn="l">
              <a:lnSpc>
                <a:spcPct val="114999"/>
              </a:lnSpc>
              <a:spcBef>
                <a:spcPts val="0"/>
              </a:spcBef>
              <a:spcAft>
                <a:spcPts val="0"/>
              </a:spcAft>
              <a:buSzPts val="1800"/>
              <a:buAutoNum type="arabicPeriod"/>
            </a:pPr>
            <a:r>
              <a:rPr lang="en">
                <a:solidFill>
                  <a:schemeClr val="dk1"/>
                </a:solidFill>
              </a:rPr>
              <a:t>What were some of the effective approaches from mentor /mentee?</a:t>
            </a:r>
            <a:endParaRPr/>
          </a:p>
          <a:p>
            <a:pPr indent="-228600" lvl="0" marL="482600" rtl="0" algn="l">
              <a:lnSpc>
                <a:spcPct val="114999"/>
              </a:lnSpc>
              <a:spcBef>
                <a:spcPts val="0"/>
              </a:spcBef>
              <a:spcAft>
                <a:spcPts val="0"/>
              </a:spcAft>
              <a:buSzPts val="1800"/>
              <a:buNone/>
            </a:pPr>
            <a:r>
              <a:t/>
            </a:r>
            <a:endParaRPr>
              <a:solidFill>
                <a:schemeClr val="dk1"/>
              </a:solidFill>
            </a:endParaRPr>
          </a:p>
          <a:p>
            <a:pPr indent="-228600" lvl="0" marL="482600" rtl="0" algn="l">
              <a:lnSpc>
                <a:spcPct val="114999"/>
              </a:lnSpc>
              <a:spcBef>
                <a:spcPts val="0"/>
              </a:spcBef>
              <a:spcAft>
                <a:spcPts val="0"/>
              </a:spcAft>
              <a:buSzPts val="1800"/>
              <a:buNone/>
            </a:pPr>
            <a:r>
              <a:t/>
            </a:r>
            <a:endParaRPr>
              <a:solidFill>
                <a:schemeClr val="dk1"/>
              </a:solidFill>
            </a:endParaRPr>
          </a:p>
          <a:p>
            <a:pPr indent="-342900" lvl="0" marL="482600" rtl="0" algn="l">
              <a:lnSpc>
                <a:spcPct val="114999"/>
              </a:lnSpc>
              <a:spcBef>
                <a:spcPts val="0"/>
              </a:spcBef>
              <a:spcAft>
                <a:spcPts val="0"/>
              </a:spcAft>
              <a:buSzPts val="1800"/>
              <a:buAutoNum type="arabicPeriod"/>
            </a:pPr>
            <a:r>
              <a:rPr lang="en">
                <a:solidFill>
                  <a:schemeClr val="dk1"/>
                </a:solidFill>
              </a:rPr>
              <a:t>What are some of the ineffective approaches from the mentor/mentee?</a:t>
            </a:r>
            <a:endParaRPr/>
          </a:p>
          <a:p>
            <a:pPr indent="-228600" lvl="0" marL="482600" rtl="0" algn="l">
              <a:lnSpc>
                <a:spcPct val="114999"/>
              </a:lnSpc>
              <a:spcBef>
                <a:spcPts val="0"/>
              </a:spcBef>
              <a:spcAft>
                <a:spcPts val="0"/>
              </a:spcAft>
              <a:buSzPts val="1800"/>
              <a:buNone/>
            </a:pPr>
            <a:r>
              <a:t/>
            </a:r>
            <a:endParaRPr>
              <a:solidFill>
                <a:schemeClr val="dk1"/>
              </a:solidFill>
            </a:endParaRPr>
          </a:p>
          <a:p>
            <a:pPr indent="-228600" lvl="0" marL="482600" rtl="0" algn="l">
              <a:lnSpc>
                <a:spcPct val="114999"/>
              </a:lnSpc>
              <a:spcBef>
                <a:spcPts val="0"/>
              </a:spcBef>
              <a:spcAft>
                <a:spcPts val="0"/>
              </a:spcAft>
              <a:buSzPts val="1800"/>
              <a:buNone/>
            </a:pPr>
            <a:r>
              <a:t/>
            </a:r>
            <a:endParaRPr>
              <a:solidFill>
                <a:schemeClr val="dk1"/>
              </a:solidFill>
            </a:endParaRPr>
          </a:p>
          <a:p>
            <a:pPr indent="-342900" lvl="0" marL="482600" rtl="0" algn="l">
              <a:lnSpc>
                <a:spcPct val="114999"/>
              </a:lnSpc>
              <a:spcBef>
                <a:spcPts val="0"/>
              </a:spcBef>
              <a:spcAft>
                <a:spcPts val="0"/>
              </a:spcAft>
              <a:buSzPts val="1800"/>
              <a:buAutoNum type="arabicPeriod"/>
            </a:pPr>
            <a:r>
              <a:rPr lang="en">
                <a:solidFill>
                  <a:schemeClr val="dk1"/>
                </a:solidFill>
              </a:rPr>
              <a:t>How might you resolve the ineffective mentoring approaches?</a:t>
            </a:r>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pic>
        <p:nvPicPr>
          <p:cNvPr id="132" name="Google Shape;132;p30"/>
          <p:cNvPicPr preferRelativeResize="0"/>
          <p:nvPr/>
        </p:nvPicPr>
        <p:blipFill rotWithShape="1">
          <a:blip r:embed="rId3">
            <a:alphaModFix/>
          </a:blip>
          <a:srcRect b="0" l="0" r="0" t="0"/>
          <a:stretch/>
        </p:blipFill>
        <p:spPr>
          <a:xfrm>
            <a:off x="0" y="4480450"/>
            <a:ext cx="9144000" cy="693900"/>
          </a:xfrm>
          <a:prstGeom prst="rect">
            <a:avLst/>
          </a:prstGeom>
          <a:noFill/>
          <a:ln>
            <a:noFill/>
          </a:ln>
        </p:spPr>
      </p:pic>
      <p:sp>
        <p:nvSpPr>
          <p:cNvPr id="133" name="Google Shape;133;p30"/>
          <p:cNvSpPr txBox="1"/>
          <p:nvPr>
            <p:ph type="title"/>
          </p:nvPr>
        </p:nvSpPr>
        <p:spPr>
          <a:xfrm>
            <a:off x="79662" y="58296"/>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2000">
                <a:latin typeface="Times New Roman"/>
                <a:ea typeface="Times New Roman"/>
                <a:cs typeface="Times New Roman"/>
                <a:sym typeface="Times New Roman"/>
              </a:rPr>
              <a:t>From the Literature: Women and Minority Faculty Report</a:t>
            </a:r>
            <a:endParaRPr/>
          </a:p>
        </p:txBody>
      </p:sp>
      <p:sp>
        <p:nvSpPr>
          <p:cNvPr id="134" name="Google Shape;134;p30"/>
          <p:cNvSpPr txBox="1"/>
          <p:nvPr>
            <p:ph idx="1" type="body"/>
          </p:nvPr>
        </p:nvSpPr>
        <p:spPr>
          <a:xfrm>
            <a:off x="36692" y="705587"/>
            <a:ext cx="4403817" cy="3416400"/>
          </a:xfrm>
          <a:prstGeom prst="rect">
            <a:avLst/>
          </a:prstGeom>
          <a:noFill/>
          <a:ln>
            <a:noFill/>
          </a:ln>
        </p:spPr>
        <p:txBody>
          <a:bodyPr anchorCtr="0" anchor="t" bIns="91425" lIns="91425" spcFirstLastPara="1" rIns="91425" wrap="square" tIns="91425">
            <a:noAutofit/>
          </a:bodyPr>
          <a:lstStyle/>
          <a:p>
            <a:pPr indent="-317500" lvl="0" marL="457200" rtl="0" algn="l">
              <a:lnSpc>
                <a:spcPct val="115000"/>
              </a:lnSpc>
              <a:spcBef>
                <a:spcPts val="0"/>
              </a:spcBef>
              <a:spcAft>
                <a:spcPts val="0"/>
              </a:spcAft>
              <a:buSzPts val="1400"/>
              <a:buFont typeface="Noto Sans Symbols"/>
              <a:buChar char="⮚"/>
            </a:pPr>
            <a:r>
              <a:rPr b="1" lang="en" sz="1400">
                <a:solidFill>
                  <a:schemeClr val="dk1"/>
                </a:solidFill>
                <a:latin typeface="Times New Roman"/>
                <a:ea typeface="Times New Roman"/>
                <a:cs typeface="Times New Roman"/>
                <a:sym typeface="Times New Roman"/>
              </a:rPr>
              <a:t>Professional isolation</a:t>
            </a:r>
            <a:r>
              <a:rPr lang="en" sz="1400">
                <a:solidFill>
                  <a:schemeClr val="dk1"/>
                </a:solidFill>
                <a:latin typeface="Times New Roman"/>
                <a:ea typeface="Times New Roman"/>
                <a:cs typeface="Times New Roman"/>
                <a:sym typeface="Times New Roman"/>
              </a:rPr>
              <a:t>, the experience of being the “lonely only” one of a particular demographic group within one’s unit, with interactive challenges not experienced by senior or majority peer faculty.</a:t>
            </a:r>
            <a:endParaRPr sz="1400">
              <a:solidFill>
                <a:schemeClr val="dk1"/>
              </a:solidFill>
              <a:latin typeface="Times New Roman"/>
              <a:ea typeface="Times New Roman"/>
              <a:cs typeface="Times New Roman"/>
              <a:sym typeface="Times New Roman"/>
            </a:endParaRPr>
          </a:p>
          <a:p>
            <a:pPr indent="-317500" lvl="0" marL="457200" rtl="0" algn="l">
              <a:lnSpc>
                <a:spcPct val="114999"/>
              </a:lnSpc>
              <a:spcBef>
                <a:spcPts val="0"/>
              </a:spcBef>
              <a:spcAft>
                <a:spcPts val="0"/>
              </a:spcAft>
              <a:buSzPts val="1400"/>
              <a:buFont typeface="Noto Sans Symbols"/>
              <a:buChar char="⮚"/>
            </a:pPr>
            <a:r>
              <a:rPr b="1" lang="en" sz="1400">
                <a:solidFill>
                  <a:schemeClr val="dk1"/>
                </a:solidFill>
                <a:latin typeface="Times New Roman"/>
                <a:ea typeface="Times New Roman"/>
                <a:cs typeface="Times New Roman"/>
                <a:sym typeface="Times New Roman"/>
              </a:rPr>
              <a:t>Exclusion from spontaneous or informal collegial networks</a:t>
            </a:r>
            <a:r>
              <a:rPr lang="en" sz="1400">
                <a:solidFill>
                  <a:schemeClr val="dk1"/>
                </a:solidFill>
                <a:latin typeface="Times New Roman"/>
                <a:ea typeface="Times New Roman"/>
                <a:cs typeface="Times New Roman"/>
                <a:sym typeface="Times New Roman"/>
              </a:rPr>
              <a:t>, whether intentional or not.</a:t>
            </a:r>
            <a:endParaRPr sz="1400">
              <a:solidFill>
                <a:schemeClr val="dk1"/>
              </a:solidFill>
              <a:latin typeface="Times New Roman"/>
              <a:ea typeface="Times New Roman"/>
              <a:cs typeface="Times New Roman"/>
              <a:sym typeface="Times New Roman"/>
            </a:endParaRPr>
          </a:p>
          <a:p>
            <a:pPr indent="-317500" lvl="0" marL="457200" rtl="0" algn="l">
              <a:lnSpc>
                <a:spcPct val="114999"/>
              </a:lnSpc>
              <a:spcBef>
                <a:spcPts val="0"/>
              </a:spcBef>
              <a:spcAft>
                <a:spcPts val="0"/>
              </a:spcAft>
              <a:buSzPts val="1400"/>
              <a:buFont typeface="Noto Sans Symbols"/>
              <a:buChar char="⮚"/>
            </a:pPr>
            <a:r>
              <a:rPr b="1" lang="en" sz="1400">
                <a:solidFill>
                  <a:schemeClr val="dk1"/>
                </a:solidFill>
                <a:latin typeface="Times New Roman"/>
                <a:ea typeface="Times New Roman"/>
                <a:cs typeface="Times New Roman"/>
                <a:sym typeface="Times New Roman"/>
              </a:rPr>
              <a:t>Unintended bias</a:t>
            </a:r>
            <a:r>
              <a:rPr lang="en" sz="1400">
                <a:solidFill>
                  <a:schemeClr val="dk1"/>
                </a:solidFill>
                <a:latin typeface="Times New Roman"/>
                <a:ea typeface="Times New Roman"/>
                <a:cs typeface="Times New Roman"/>
                <a:sym typeface="Times New Roman"/>
              </a:rPr>
              <a:t> on the part of colleagues, as well as students and trainees, who may place lower value on scholarly contributions of women and underrepresented minorities.</a:t>
            </a:r>
            <a:endParaRPr/>
          </a:p>
          <a:p>
            <a:pPr indent="-317500" lvl="0" marL="457200" rtl="0" algn="l">
              <a:lnSpc>
                <a:spcPct val="114999"/>
              </a:lnSpc>
              <a:spcBef>
                <a:spcPts val="0"/>
              </a:spcBef>
              <a:spcAft>
                <a:spcPts val="0"/>
              </a:spcAft>
              <a:buSzPts val="1400"/>
              <a:buFont typeface="Noto Sans Symbols"/>
              <a:buChar char="⮚"/>
            </a:pPr>
            <a:r>
              <a:rPr b="1" lang="en">
                <a:solidFill>
                  <a:schemeClr val="dk1"/>
                </a:solidFill>
                <a:latin typeface="Times New Roman"/>
                <a:ea typeface="Times New Roman"/>
                <a:cs typeface="Times New Roman"/>
                <a:sym typeface="Times New Roman"/>
              </a:rPr>
              <a:t>Societal norms about acceptable behaviors</a:t>
            </a:r>
            <a:r>
              <a:rPr lang="en">
                <a:solidFill>
                  <a:schemeClr val="dk1"/>
                </a:solidFill>
                <a:latin typeface="Times New Roman"/>
                <a:ea typeface="Times New Roman"/>
                <a:cs typeface="Times New Roman"/>
                <a:sym typeface="Times New Roman"/>
              </a:rPr>
              <a:t> (i.e., expectations regarding gendered behavior) that may be at variance with professional behaviors required for successful advancement..</a:t>
            </a:r>
            <a:endParaRPr/>
          </a:p>
        </p:txBody>
      </p:sp>
      <p:sp>
        <p:nvSpPr>
          <p:cNvPr id="135" name="Google Shape;135;p30"/>
          <p:cNvSpPr txBox="1"/>
          <p:nvPr>
            <p:ph idx="2" type="body"/>
          </p:nvPr>
        </p:nvSpPr>
        <p:spPr>
          <a:xfrm>
            <a:off x="4505829" y="731370"/>
            <a:ext cx="4463974" cy="3416400"/>
          </a:xfrm>
          <a:prstGeom prst="rect">
            <a:avLst/>
          </a:prstGeom>
          <a:noFill/>
          <a:ln>
            <a:noFill/>
          </a:ln>
        </p:spPr>
        <p:txBody>
          <a:bodyPr anchorCtr="0" anchor="t" bIns="91425" lIns="91425" spcFirstLastPara="1" rIns="91425" wrap="square" tIns="91425">
            <a:noAutofit/>
          </a:bodyPr>
          <a:lstStyle/>
          <a:p>
            <a:pPr indent="-317500" lvl="0" marL="457200" rtl="0" algn="l">
              <a:lnSpc>
                <a:spcPct val="114999"/>
              </a:lnSpc>
              <a:spcBef>
                <a:spcPts val="0"/>
              </a:spcBef>
              <a:spcAft>
                <a:spcPts val="0"/>
              </a:spcAft>
              <a:buSzPts val="1400"/>
              <a:buFont typeface="Noto Sans Symbols"/>
              <a:buChar char="⮚"/>
            </a:pPr>
            <a:r>
              <a:rPr b="1" lang="en">
                <a:solidFill>
                  <a:schemeClr val="dk1"/>
                </a:solidFill>
                <a:latin typeface="Times New Roman"/>
                <a:ea typeface="Times New Roman"/>
                <a:cs typeface="Times New Roman"/>
                <a:sym typeface="Times New Roman"/>
              </a:rPr>
              <a:t>Cultural taxation</a:t>
            </a:r>
            <a:r>
              <a:rPr lang="en">
                <a:solidFill>
                  <a:schemeClr val="dk1"/>
                </a:solidFill>
                <a:latin typeface="Times New Roman"/>
                <a:ea typeface="Times New Roman"/>
                <a:cs typeface="Times New Roman"/>
                <a:sym typeface="Times New Roman"/>
              </a:rPr>
              <a:t>—the overburdening with service of value to the institution, but not of value for the career advancement of the faculty member.</a:t>
            </a:r>
            <a:endParaRPr>
              <a:solidFill>
                <a:schemeClr val="dk1"/>
              </a:solidFill>
            </a:endParaRPr>
          </a:p>
          <a:p>
            <a:pPr indent="-317500" lvl="0" marL="457200" rtl="0" algn="l">
              <a:lnSpc>
                <a:spcPct val="114999"/>
              </a:lnSpc>
              <a:spcBef>
                <a:spcPts val="0"/>
              </a:spcBef>
              <a:spcAft>
                <a:spcPts val="0"/>
              </a:spcAft>
              <a:buSzPts val="1400"/>
              <a:buFont typeface="Noto Sans Symbols"/>
              <a:buChar char="⮚"/>
            </a:pPr>
            <a:r>
              <a:rPr b="1" lang="en">
                <a:solidFill>
                  <a:schemeClr val="dk1"/>
                </a:solidFill>
                <a:latin typeface="Times New Roman"/>
                <a:ea typeface="Times New Roman"/>
                <a:cs typeface="Times New Roman"/>
                <a:sym typeface="Times New Roman"/>
              </a:rPr>
              <a:t>Biculturalism</a:t>
            </a:r>
            <a:r>
              <a:rPr lang="en">
                <a:solidFill>
                  <a:schemeClr val="dk1"/>
                </a:solidFill>
                <a:latin typeface="Times New Roman"/>
                <a:ea typeface="Times New Roman"/>
                <a:cs typeface="Times New Roman"/>
                <a:sym typeface="Times New Roman"/>
              </a:rPr>
              <a:t>—the strain of being required to straddle or be fluent in more than one culture. This becomes particularly relevant when behaviors that are normative in one culture (i.e., modesty and humility) are at variance with behaviors expected for career success within academic disciplines (i.e., self-promotion and outspokenness).</a:t>
            </a:r>
            <a:endParaRPr>
              <a:solidFill>
                <a:schemeClr val="dk1"/>
              </a:solidFill>
            </a:endParaRPr>
          </a:p>
          <a:p>
            <a:pPr indent="-317500" lvl="0" marL="457200" rtl="0" algn="l">
              <a:lnSpc>
                <a:spcPct val="114999"/>
              </a:lnSpc>
              <a:spcBef>
                <a:spcPts val="0"/>
              </a:spcBef>
              <a:spcAft>
                <a:spcPts val="0"/>
              </a:spcAft>
              <a:buSzPts val="1400"/>
              <a:buFont typeface="Noto Sans Symbols"/>
              <a:buChar char="⮚"/>
            </a:pPr>
            <a:r>
              <a:rPr b="1" lang="en">
                <a:solidFill>
                  <a:schemeClr val="dk1"/>
                </a:solidFill>
                <a:latin typeface="Times New Roman"/>
                <a:ea typeface="Times New Roman"/>
                <a:cs typeface="Times New Roman"/>
                <a:sym typeface="Times New Roman"/>
              </a:rPr>
              <a:t>Devaluation of scholarship f</a:t>
            </a:r>
            <a:r>
              <a:rPr lang="en">
                <a:solidFill>
                  <a:schemeClr val="dk1"/>
                </a:solidFill>
                <a:latin typeface="Times New Roman"/>
                <a:ea typeface="Times New Roman"/>
                <a:cs typeface="Times New Roman"/>
                <a:sym typeface="Times New Roman"/>
              </a:rPr>
              <a:t>ocused on issues highly relevant to women or underrepresented minorities.</a:t>
            </a:r>
            <a:endParaRPr>
              <a:solidFill>
                <a:schemeClr val="dk1"/>
              </a:solidFill>
            </a:endParaRPr>
          </a:p>
          <a:p>
            <a:pPr indent="0" lvl="0" marL="139700" rtl="0" algn="r">
              <a:lnSpc>
                <a:spcPct val="114999"/>
              </a:lnSpc>
              <a:spcBef>
                <a:spcPts val="0"/>
              </a:spcBef>
              <a:spcAft>
                <a:spcPts val="0"/>
              </a:spcAft>
              <a:buSzPts val="1400"/>
              <a:buNone/>
            </a:pPr>
            <a:r>
              <a:rPr lang="en" sz="1000">
                <a:solidFill>
                  <a:schemeClr val="dk1"/>
                </a:solidFill>
                <a:latin typeface="Times New Roman"/>
                <a:ea typeface="Times New Roman"/>
                <a:cs typeface="Times New Roman"/>
                <a:sym typeface="Times New Roman"/>
              </a:rPr>
              <a:t>(Turner et al.,1999; Bland et al., 2009)</a:t>
            </a:r>
            <a:endParaRPr/>
          </a:p>
          <a:p>
            <a:pPr indent="-228600" lvl="0" marL="457200" rtl="0" algn="l">
              <a:lnSpc>
                <a:spcPct val="114999"/>
              </a:lnSpc>
              <a:spcBef>
                <a:spcPts val="0"/>
              </a:spcBef>
              <a:spcAft>
                <a:spcPts val="0"/>
              </a:spcAft>
              <a:buSzPts val="1400"/>
              <a:buNone/>
            </a:pPr>
            <a:r>
              <a:t/>
            </a:r>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pic>
        <p:nvPicPr>
          <p:cNvPr id="140" name="Google Shape;140;p31"/>
          <p:cNvPicPr preferRelativeResize="0"/>
          <p:nvPr/>
        </p:nvPicPr>
        <p:blipFill rotWithShape="1">
          <a:blip r:embed="rId3">
            <a:alphaModFix/>
          </a:blip>
          <a:srcRect b="0" l="0" r="0" t="0"/>
          <a:stretch/>
        </p:blipFill>
        <p:spPr>
          <a:xfrm>
            <a:off x="0" y="4480450"/>
            <a:ext cx="9144000" cy="693900"/>
          </a:xfrm>
          <a:prstGeom prst="rect">
            <a:avLst/>
          </a:prstGeom>
          <a:noFill/>
          <a:ln>
            <a:noFill/>
          </a:ln>
        </p:spPr>
      </p:pic>
      <p:sp>
        <p:nvSpPr>
          <p:cNvPr id="141" name="Google Shape;141;p31"/>
          <p:cNvSpPr txBox="1"/>
          <p:nvPr>
            <p:ph type="title"/>
          </p:nvPr>
        </p:nvSpPr>
        <p:spPr>
          <a:xfrm>
            <a:off x="311700" y="2150850"/>
            <a:ext cx="8520600" cy="841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3600"/>
              <a:buNone/>
            </a:pPr>
            <a:r>
              <a:rPr b="1" lang="en">
                <a:latin typeface="Times New Roman"/>
                <a:ea typeface="Times New Roman"/>
                <a:cs typeface="Times New Roman"/>
                <a:sym typeface="Times New Roman"/>
              </a:rPr>
              <a:t>Questions</a:t>
            </a:r>
            <a:r>
              <a:rPr lang="en">
                <a:latin typeface="Times New Roman"/>
                <a:ea typeface="Times New Roman"/>
                <a:cs typeface="Times New Roman"/>
                <a:sym typeface="Times New Roman"/>
              </a:rPr>
              <a:t> </a:t>
            </a:r>
            <a:endParaRPr>
              <a:latin typeface="Times New Roman"/>
              <a:ea typeface="Times New Roman"/>
              <a:cs typeface="Times New Roman"/>
              <a:sym typeface="Times New Roman"/>
            </a:endParaRPr>
          </a:p>
        </p:txBody>
      </p:sp>
    </p:spTree>
  </p:cSld>
  <p:clrMapOvr>
    <a:masterClrMapping/>
  </p:clrMapOvr>
  <p:transition spd="slow">
    <p:fade thruBlk="1"/>
  </p:transition>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